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60" r:id="rId3"/>
    <p:sldId id="261" r:id="rId4"/>
    <p:sldId id="262" r:id="rId5"/>
  </p:sldIdLst>
  <p:sldSz cx="9144000" cy="6858000" type="screen4x3"/>
  <p:notesSz cx="6797675" cy="9874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8678E-BE4C-472B-83A8-095E48CC398D}" type="datetimeFigureOut">
              <a:rPr lang="da-DK" smtClean="0"/>
              <a:t>28-10-2014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5991E-22F5-4139-9CE6-56153067FDC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0704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2. Tematisk rejseguide med tips og tricks, konkret</a:t>
            </a:r>
            <a:r>
              <a:rPr lang="da-DK" baseline="0" dirty="0" smtClean="0"/>
              <a:t> håndbog og nem oversigt over historie, kultur,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04CF1-52C7-41FC-BFB6-269F58977E59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906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4471-302E-4FE1-AAD8-848F2B4A8D8B}" type="datetimeFigureOut">
              <a:rPr lang="da-DK" smtClean="0"/>
              <a:t>28-10-2014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5909-BBBE-47B6-92C8-179403B7AD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931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4471-302E-4FE1-AAD8-848F2B4A8D8B}" type="datetimeFigureOut">
              <a:rPr lang="da-DK" smtClean="0"/>
              <a:t>28-10-2014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5909-BBBE-47B6-92C8-179403B7AD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737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4471-302E-4FE1-AAD8-848F2B4A8D8B}" type="datetimeFigureOut">
              <a:rPr lang="da-DK" smtClean="0"/>
              <a:t>28-10-2014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5909-BBBE-47B6-92C8-179403B7AD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505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4471-302E-4FE1-AAD8-848F2B4A8D8B}" type="datetimeFigureOut">
              <a:rPr lang="da-DK" smtClean="0"/>
              <a:t>28-10-2014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5909-BBBE-47B6-92C8-179403B7AD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760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4471-302E-4FE1-AAD8-848F2B4A8D8B}" type="datetimeFigureOut">
              <a:rPr lang="da-DK" smtClean="0"/>
              <a:t>28-10-2014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5909-BBBE-47B6-92C8-179403B7AD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54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4471-302E-4FE1-AAD8-848F2B4A8D8B}" type="datetimeFigureOut">
              <a:rPr lang="da-DK" smtClean="0"/>
              <a:t>28-10-2014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5909-BBBE-47B6-92C8-179403B7AD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711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4471-302E-4FE1-AAD8-848F2B4A8D8B}" type="datetimeFigureOut">
              <a:rPr lang="da-DK" smtClean="0"/>
              <a:t>28-10-2014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5909-BBBE-47B6-92C8-179403B7AD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490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4471-302E-4FE1-AAD8-848F2B4A8D8B}" type="datetimeFigureOut">
              <a:rPr lang="da-DK" smtClean="0"/>
              <a:t>28-10-2014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5909-BBBE-47B6-92C8-179403B7AD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056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4471-302E-4FE1-AAD8-848F2B4A8D8B}" type="datetimeFigureOut">
              <a:rPr lang="da-DK" smtClean="0"/>
              <a:t>28-10-2014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5909-BBBE-47B6-92C8-179403B7AD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217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4471-302E-4FE1-AAD8-848F2B4A8D8B}" type="datetimeFigureOut">
              <a:rPr lang="da-DK" smtClean="0"/>
              <a:t>28-10-2014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5909-BBBE-47B6-92C8-179403B7AD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273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34471-302E-4FE1-AAD8-848F2B4A8D8B}" type="datetimeFigureOut">
              <a:rPr lang="da-DK" smtClean="0"/>
              <a:t>28-10-2014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5909-BBBE-47B6-92C8-179403B7AD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412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34471-302E-4FE1-AAD8-848F2B4A8D8B}" type="datetimeFigureOut">
              <a:rPr lang="da-DK" smtClean="0"/>
              <a:t>28-10-2014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5909-BBBE-47B6-92C8-179403B7AD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72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Kortlægning af offentlig innovation i Danmark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Bilag </a:t>
            </a:r>
            <a:r>
              <a:rPr lang="da-DK" dirty="0" smtClean="0"/>
              <a:t>B til </a:t>
            </a:r>
            <a:r>
              <a:rPr lang="da-DK" dirty="0" smtClean="0"/>
              <a:t>udbudsmateriale</a:t>
            </a:r>
          </a:p>
          <a:p>
            <a:r>
              <a:rPr lang="da-DK" dirty="0" smtClean="0"/>
              <a:t>oktober 2014:</a:t>
            </a:r>
          </a:p>
          <a:p>
            <a:r>
              <a:rPr lang="da-DK" b="1" dirty="0" smtClean="0">
                <a:solidFill>
                  <a:schemeClr val="accent5">
                    <a:lumMod val="50000"/>
                  </a:schemeClr>
                </a:solidFill>
              </a:rPr>
              <a:t>Tre metaforer til inspiration</a:t>
            </a:r>
          </a:p>
        </p:txBody>
      </p:sp>
      <p:pic>
        <p:nvPicPr>
          <p:cNvPr id="4098" name="Picture 2" descr="O:\8. COI-intern (styring og adm.)\c. Grafik\Endelig grafik\Tryk\COI_Logo_TRYK_100mm_CMY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3599688" cy="49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9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O:\2. Opgaver og projekter\Kortlægning 007-2014\Københavns Kommune kortlægning_måikkeoffentliggø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6633"/>
            <a:ext cx="7620000" cy="6540500"/>
          </a:xfrm>
          <a:prstGeom prst="rect">
            <a:avLst/>
          </a:prstGeom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Tekstboks 3"/>
          <p:cNvSpPr txBox="1"/>
          <p:nvPr/>
        </p:nvSpPr>
        <p:spPr>
          <a:xfrm>
            <a:off x="5724128" y="160685"/>
            <a:ext cx="3312368" cy="200054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KORTLÆGNING 1: ”Bykortet”</a:t>
            </a:r>
          </a:p>
          <a:p>
            <a:r>
              <a:rPr lang="da-DK" sz="1200" dirty="0"/>
              <a:t>Her kan man se, hvor der sker hvad i byen.</a:t>
            </a:r>
          </a:p>
          <a:p>
            <a:r>
              <a:rPr lang="da-DK" sz="1200" dirty="0" smtClean="0"/>
              <a:t>Her er </a:t>
            </a:r>
            <a:r>
              <a:rPr lang="da-DK" sz="1200" dirty="0"/>
              <a:t>det ikke eksperterne, men </a:t>
            </a:r>
            <a:r>
              <a:rPr lang="da-DK" sz="1200" u="sng" dirty="0"/>
              <a:t>brugerne</a:t>
            </a:r>
            <a:r>
              <a:rPr lang="da-DK" sz="1200" dirty="0"/>
              <a:t>, der har fundet på kategorierne og defineret, </a:t>
            </a:r>
            <a:r>
              <a:rPr lang="da-DK" sz="1200" dirty="0" smtClean="0"/>
              <a:t>hvad </a:t>
            </a:r>
            <a:r>
              <a:rPr lang="da-DK" sz="1200" dirty="0"/>
              <a:t>der er spændende at kigge på. De har selv ’tagget’, hvad det er, </a:t>
            </a:r>
            <a:r>
              <a:rPr lang="da-DK" sz="1200" dirty="0" smtClean="0"/>
              <a:t>man </a:t>
            </a:r>
            <a:r>
              <a:rPr lang="da-DK" sz="1200" dirty="0"/>
              <a:t>skal lære af hvert enkelt eksempel.</a:t>
            </a:r>
          </a:p>
          <a:p>
            <a:r>
              <a:rPr lang="da-DK" sz="1200" dirty="0"/>
              <a:t>Egner sig godt til at navigere </a:t>
            </a:r>
            <a:r>
              <a:rPr lang="da-DK" sz="1200" dirty="0" smtClean="0"/>
              <a:t>i og hurtigt </a:t>
            </a:r>
            <a:r>
              <a:rPr lang="da-DK" sz="1200" dirty="0"/>
              <a:t>fornemme, hvor </a:t>
            </a:r>
            <a:r>
              <a:rPr lang="da-DK" sz="1200" dirty="0" smtClean="0"/>
              <a:t>ens egen interesse </a:t>
            </a:r>
            <a:r>
              <a:rPr lang="da-DK" sz="1200" dirty="0" smtClean="0"/>
              <a:t>ligger.</a:t>
            </a:r>
          </a:p>
          <a:p>
            <a:r>
              <a:rPr lang="da-DK" sz="1200" dirty="0" smtClean="0"/>
              <a:t>Figur: P3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973392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uren går til de varme lande, Lars Dahlager, emne: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19872" y="-32519"/>
            <a:ext cx="509758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boks 7"/>
          <p:cNvSpPr txBox="1"/>
          <p:nvPr/>
        </p:nvSpPr>
        <p:spPr>
          <a:xfrm>
            <a:off x="611560" y="1647953"/>
            <a:ext cx="2376264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KORTLÆGNING 2: ”Rejseguiden”</a:t>
            </a:r>
          </a:p>
          <a:p>
            <a:r>
              <a:rPr lang="da-DK" sz="1200" dirty="0"/>
              <a:t>Her får man gode råd med på vejen og et praj i retning af, hvilke problematikker, der er vigtige på et bestemt område. </a:t>
            </a:r>
            <a:r>
              <a:rPr lang="da-DK" sz="1200" dirty="0" smtClean="0"/>
              <a:t>Man får </a:t>
            </a:r>
            <a:r>
              <a:rPr lang="da-DK" sz="1200" dirty="0"/>
              <a:t>ikke overblik over hele verden, men får eksperters anbefalinger af, hvad der er vigtigt.</a:t>
            </a:r>
          </a:p>
          <a:p>
            <a:r>
              <a:rPr lang="da-DK" sz="1200" dirty="0"/>
              <a:t>Egner sig til både at beskrive resultatet og erfaringer undervejs</a:t>
            </a:r>
            <a:r>
              <a:rPr lang="da-DK" sz="1200" dirty="0" smtClean="0"/>
              <a:t>.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153722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sermodrdata.files.wordpress.com/2014/03/crowdsourc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332656"/>
            <a:ext cx="8172731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boks 3"/>
          <p:cNvSpPr txBox="1"/>
          <p:nvPr/>
        </p:nvSpPr>
        <p:spPr>
          <a:xfrm>
            <a:off x="467544" y="3448451"/>
            <a:ext cx="2376264" cy="298543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KORTLÆGNING 3: ”Netværket”</a:t>
            </a:r>
          </a:p>
          <a:p>
            <a:r>
              <a:rPr lang="da-DK" sz="1200" dirty="0" smtClean="0"/>
              <a:t>Et </a:t>
            </a:r>
            <a:r>
              <a:rPr lang="da-DK" sz="1200" dirty="0"/>
              <a:t>udsnit af </a:t>
            </a:r>
            <a:r>
              <a:rPr lang="da-DK" sz="1200" dirty="0" smtClean="0"/>
              <a:t>de vigtigste innovationsaktive, som </a:t>
            </a:r>
            <a:r>
              <a:rPr lang="da-DK" sz="1200" dirty="0" smtClean="0"/>
              <a:t>brugerne </a:t>
            </a:r>
            <a:r>
              <a:rPr lang="da-DK" sz="1200" dirty="0"/>
              <a:t>selv </a:t>
            </a:r>
            <a:r>
              <a:rPr lang="da-DK" sz="1200" dirty="0" smtClean="0"/>
              <a:t>peger </a:t>
            </a:r>
            <a:r>
              <a:rPr lang="da-DK" sz="1200" dirty="0" smtClean="0"/>
              <a:t>på.</a:t>
            </a:r>
            <a:endParaRPr lang="da-DK" sz="1200" dirty="0"/>
          </a:p>
          <a:p>
            <a:r>
              <a:rPr lang="da-DK" sz="1200" dirty="0" smtClean="0"/>
              <a:t>Man kunne </a:t>
            </a:r>
            <a:r>
              <a:rPr lang="da-DK" sz="1200" dirty="0"/>
              <a:t>spørge bredt ud: ”Hvem kender du, som der altid sker noget omkring?”</a:t>
            </a:r>
          </a:p>
          <a:p>
            <a:r>
              <a:rPr lang="da-DK" sz="1200" dirty="0"/>
              <a:t>Egner sig til </a:t>
            </a:r>
            <a:r>
              <a:rPr lang="da-DK" sz="1200" dirty="0" smtClean="0"/>
              <a:t>hurtigt at </a:t>
            </a:r>
            <a:r>
              <a:rPr lang="da-DK" sz="1200" dirty="0"/>
              <a:t>finde dem, der laver innovation uden at behøve at nævne </a:t>
            </a:r>
            <a:r>
              <a:rPr lang="da-DK" sz="1200" dirty="0" smtClean="0"/>
              <a:t>ordet</a:t>
            </a:r>
            <a:r>
              <a:rPr lang="da-DK" sz="1200" dirty="0"/>
              <a:t>. </a:t>
            </a:r>
            <a:r>
              <a:rPr lang="da-DK" sz="1200" dirty="0" smtClean="0"/>
              <a:t>Gør </a:t>
            </a:r>
            <a:r>
              <a:rPr lang="da-DK" sz="1200" dirty="0"/>
              <a:t>det let </a:t>
            </a:r>
            <a:r>
              <a:rPr lang="da-DK" sz="1200" dirty="0" smtClean="0"/>
              <a:t>at </a:t>
            </a:r>
            <a:r>
              <a:rPr lang="da-DK" sz="1200" dirty="0"/>
              <a:t>finde nye netværk i hele det offentlige Danmark på tværs af hierarkier</a:t>
            </a:r>
            <a:r>
              <a:rPr lang="da-DK" sz="1200" dirty="0" smtClean="0"/>
              <a:t>.</a:t>
            </a:r>
          </a:p>
          <a:p>
            <a:r>
              <a:rPr lang="da-DK" sz="1200" dirty="0" smtClean="0"/>
              <a:t>Figur: Mandag Morgen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236147155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255</Words>
  <Application>Microsoft Office PowerPoint</Application>
  <PresentationFormat>Skærmshow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Kontortema</vt:lpstr>
      <vt:lpstr>Kortlægning af offentlig innovation i Danmark</vt:lpstr>
      <vt:lpstr>PowerPoint-præsentation</vt:lpstr>
      <vt:lpstr>PowerPoint-præsentation</vt:lpstr>
      <vt:lpstr>PowerPoint-præsentation</vt:lpstr>
    </vt:vector>
  </TitlesOfParts>
  <Company>National Board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Kortlægning af offentlig innovation i Danmark</dc:title>
  <dc:creator>Majken Præstbro</dc:creator>
  <cp:lastModifiedBy>Majken Præstbro</cp:lastModifiedBy>
  <cp:revision>6</cp:revision>
  <cp:lastPrinted>2014-10-28T08:32:39Z</cp:lastPrinted>
  <dcterms:created xsi:type="dcterms:W3CDTF">2014-10-24T08:53:09Z</dcterms:created>
  <dcterms:modified xsi:type="dcterms:W3CDTF">2014-10-28T09:50:13Z</dcterms:modified>
</cp:coreProperties>
</file>