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326" r:id="rId2"/>
    <p:sldId id="474" r:id="rId3"/>
    <p:sldId id="475" r:id="rId4"/>
    <p:sldId id="482" r:id="rId5"/>
    <p:sldId id="491" r:id="rId6"/>
    <p:sldId id="483" r:id="rId7"/>
    <p:sldId id="492" r:id="rId8"/>
    <p:sldId id="494" r:id="rId9"/>
    <p:sldId id="495" r:id="rId10"/>
    <p:sldId id="488" r:id="rId11"/>
    <p:sldId id="493" r:id="rId12"/>
    <p:sldId id="489" r:id="rId13"/>
  </p:sldIdLst>
  <p:sldSz cx="9906000" cy="6858000" type="A4"/>
  <p:notesSz cx="6810375" cy="9942513"/>
  <p:defaultTextStyle>
    <a:defPPr>
      <a:defRPr lang="da-DK"/>
    </a:defPPr>
    <a:lvl1pPr algn="l" rtl="0" fontAlgn="base">
      <a:spcBef>
        <a:spcPct val="0"/>
      </a:spcBef>
      <a:spcAft>
        <a:spcPct val="0"/>
      </a:spcAft>
      <a:defRPr kern="1200">
        <a:solidFill>
          <a:schemeClr val="tx1"/>
        </a:solidFill>
        <a:latin typeface="Arial" charset="0"/>
        <a:ea typeface="+mn-ea"/>
        <a:cs typeface="+mn-cs"/>
      </a:defRPr>
    </a:lvl1pPr>
    <a:lvl2pPr marL="536433" algn="l" rtl="0" fontAlgn="base">
      <a:spcBef>
        <a:spcPct val="0"/>
      </a:spcBef>
      <a:spcAft>
        <a:spcPct val="0"/>
      </a:spcAft>
      <a:defRPr kern="1200">
        <a:solidFill>
          <a:schemeClr val="tx1"/>
        </a:solidFill>
        <a:latin typeface="Arial" charset="0"/>
        <a:ea typeface="+mn-ea"/>
        <a:cs typeface="+mn-cs"/>
      </a:defRPr>
    </a:lvl2pPr>
    <a:lvl3pPr marL="1072866" algn="l" rtl="0" fontAlgn="base">
      <a:spcBef>
        <a:spcPct val="0"/>
      </a:spcBef>
      <a:spcAft>
        <a:spcPct val="0"/>
      </a:spcAft>
      <a:defRPr kern="1200">
        <a:solidFill>
          <a:schemeClr val="tx1"/>
        </a:solidFill>
        <a:latin typeface="Arial" charset="0"/>
        <a:ea typeface="+mn-ea"/>
        <a:cs typeface="+mn-cs"/>
      </a:defRPr>
    </a:lvl3pPr>
    <a:lvl4pPr marL="1609298" algn="l" rtl="0" fontAlgn="base">
      <a:spcBef>
        <a:spcPct val="0"/>
      </a:spcBef>
      <a:spcAft>
        <a:spcPct val="0"/>
      </a:spcAft>
      <a:defRPr kern="1200">
        <a:solidFill>
          <a:schemeClr val="tx1"/>
        </a:solidFill>
        <a:latin typeface="Arial" charset="0"/>
        <a:ea typeface="+mn-ea"/>
        <a:cs typeface="+mn-cs"/>
      </a:defRPr>
    </a:lvl4pPr>
    <a:lvl5pPr marL="2145731" algn="l" rtl="0" fontAlgn="base">
      <a:spcBef>
        <a:spcPct val="0"/>
      </a:spcBef>
      <a:spcAft>
        <a:spcPct val="0"/>
      </a:spcAft>
      <a:defRPr kern="1200">
        <a:solidFill>
          <a:schemeClr val="tx1"/>
        </a:solidFill>
        <a:latin typeface="Arial" charset="0"/>
        <a:ea typeface="+mn-ea"/>
        <a:cs typeface="+mn-cs"/>
      </a:defRPr>
    </a:lvl5pPr>
    <a:lvl6pPr marL="2682164" algn="l" defTabSz="1072866" rtl="0" eaLnBrk="1" latinLnBrk="0" hangingPunct="1">
      <a:defRPr kern="1200">
        <a:solidFill>
          <a:schemeClr val="tx1"/>
        </a:solidFill>
        <a:latin typeface="Arial" charset="0"/>
        <a:ea typeface="+mn-ea"/>
        <a:cs typeface="+mn-cs"/>
      </a:defRPr>
    </a:lvl6pPr>
    <a:lvl7pPr marL="3218597" algn="l" defTabSz="1072866" rtl="0" eaLnBrk="1" latinLnBrk="0" hangingPunct="1">
      <a:defRPr kern="1200">
        <a:solidFill>
          <a:schemeClr val="tx1"/>
        </a:solidFill>
        <a:latin typeface="Arial" charset="0"/>
        <a:ea typeface="+mn-ea"/>
        <a:cs typeface="+mn-cs"/>
      </a:defRPr>
    </a:lvl7pPr>
    <a:lvl8pPr marL="3755029" algn="l" defTabSz="1072866" rtl="0" eaLnBrk="1" latinLnBrk="0" hangingPunct="1">
      <a:defRPr kern="1200">
        <a:solidFill>
          <a:schemeClr val="tx1"/>
        </a:solidFill>
        <a:latin typeface="Arial" charset="0"/>
        <a:ea typeface="+mn-ea"/>
        <a:cs typeface="+mn-cs"/>
      </a:defRPr>
    </a:lvl8pPr>
    <a:lvl9pPr marL="4291462" algn="l" defTabSz="1072866"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guide id="3" orient="horz" pos="2160">
          <p15:clr>
            <a:srgbClr val="A4A3A4"/>
          </p15:clr>
        </p15:guide>
        <p15:guide id="4" pos="3120">
          <p15:clr>
            <a:srgbClr val="A4A3A4"/>
          </p15:clr>
        </p15:guide>
      </p15:sldGuideLst>
    </p:ext>
    <p:ext uri="{2D200454-40CA-4A62-9FC3-DE9A4176ACB9}">
      <p15:notesGuideLst xmlns="" xmlns:p15="http://schemas.microsoft.com/office/powerpoint/2012/main">
        <p15:guide id="1" orient="horz" pos="3093" userDrawn="1">
          <p15:clr>
            <a:srgbClr val="A4A3A4"/>
          </p15:clr>
        </p15:guide>
        <p15:guide id="2" pos="210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AC6E"/>
    <a:srgbClr val="DC7939"/>
    <a:srgbClr val="309885"/>
    <a:srgbClr val="CF2E2E"/>
    <a:srgbClr val="144E99"/>
    <a:srgbClr val="596F7A"/>
    <a:srgbClr val="FD7E1D"/>
    <a:srgbClr val="00264C"/>
    <a:srgbClr val="2D5A15"/>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68" autoAdjust="0"/>
    <p:restoredTop sz="89065" autoAdjust="0"/>
  </p:normalViewPr>
  <p:slideViewPr>
    <p:cSldViewPr>
      <p:cViewPr>
        <p:scale>
          <a:sx n="126" d="100"/>
          <a:sy n="126" d="100"/>
        </p:scale>
        <p:origin x="-58" y="1507"/>
      </p:cViewPr>
      <p:guideLst>
        <p:guide orient="horz" pos="1620"/>
        <p:guide orient="horz" pos="2160"/>
        <p:guide pos="2880"/>
        <p:guide pos="3120"/>
      </p:guideLst>
    </p:cSldViewPr>
  </p:slideViewPr>
  <p:notesTextViewPr>
    <p:cViewPr>
      <p:scale>
        <a:sx n="100" d="100"/>
        <a:sy n="100" d="100"/>
      </p:scale>
      <p:origin x="0" y="0"/>
    </p:cViewPr>
  </p:notesTextViewPr>
  <p:notesViewPr>
    <p:cSldViewPr>
      <p:cViewPr varScale="1">
        <p:scale>
          <a:sx n="78" d="100"/>
          <a:sy n="78" d="100"/>
        </p:scale>
        <p:origin x="-3318" y="-108"/>
      </p:cViewPr>
      <p:guideLst>
        <p:guide orient="horz" pos="3132"/>
        <p:guide pos="214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1" y="2"/>
            <a:ext cx="2951162" cy="497126"/>
          </a:xfrm>
          <a:prstGeom prst="rect">
            <a:avLst/>
          </a:prstGeom>
        </p:spPr>
        <p:txBody>
          <a:bodyPr vert="horz" lIns="91547" tIns="45773" rIns="91547" bIns="45773" rtlCol="0"/>
          <a:lstStyle>
            <a:lvl1pPr algn="l">
              <a:defRPr sz="1200"/>
            </a:lvl1pPr>
          </a:lstStyle>
          <a:p>
            <a:endParaRPr lang="da-DK"/>
          </a:p>
        </p:txBody>
      </p:sp>
      <p:sp>
        <p:nvSpPr>
          <p:cNvPr id="3" name="Pladsholder til dato 2"/>
          <p:cNvSpPr>
            <a:spLocks noGrp="1"/>
          </p:cNvSpPr>
          <p:nvPr>
            <p:ph type="dt" sz="quarter" idx="1"/>
          </p:nvPr>
        </p:nvSpPr>
        <p:spPr>
          <a:xfrm>
            <a:off x="3857638" y="2"/>
            <a:ext cx="2951162" cy="497126"/>
          </a:xfrm>
          <a:prstGeom prst="rect">
            <a:avLst/>
          </a:prstGeom>
        </p:spPr>
        <p:txBody>
          <a:bodyPr vert="horz" lIns="91547" tIns="45773" rIns="91547" bIns="45773" rtlCol="0"/>
          <a:lstStyle>
            <a:lvl1pPr algn="r">
              <a:defRPr sz="1200"/>
            </a:lvl1pPr>
          </a:lstStyle>
          <a:p>
            <a:fld id="{C939DC1A-2EED-4B25-9AE3-AD143F04601B}" type="datetimeFigureOut">
              <a:rPr lang="da-DK" smtClean="0"/>
              <a:pPr/>
              <a:t>11-09-2017</a:t>
            </a:fld>
            <a:endParaRPr lang="da-DK"/>
          </a:p>
        </p:txBody>
      </p:sp>
      <p:sp>
        <p:nvSpPr>
          <p:cNvPr id="4" name="Pladsholder til sidefod 3"/>
          <p:cNvSpPr>
            <a:spLocks noGrp="1"/>
          </p:cNvSpPr>
          <p:nvPr>
            <p:ph type="ftr" sz="quarter" idx="2"/>
          </p:nvPr>
        </p:nvSpPr>
        <p:spPr>
          <a:xfrm>
            <a:off x="1" y="9443663"/>
            <a:ext cx="2951162" cy="497126"/>
          </a:xfrm>
          <a:prstGeom prst="rect">
            <a:avLst/>
          </a:prstGeom>
        </p:spPr>
        <p:txBody>
          <a:bodyPr vert="horz" lIns="91547" tIns="45773" rIns="91547" bIns="45773" rtlCol="0" anchor="b"/>
          <a:lstStyle>
            <a:lvl1pPr algn="l">
              <a:defRPr sz="1200"/>
            </a:lvl1pPr>
          </a:lstStyle>
          <a:p>
            <a:endParaRPr lang="da-DK"/>
          </a:p>
        </p:txBody>
      </p:sp>
      <p:sp>
        <p:nvSpPr>
          <p:cNvPr id="5" name="Pladsholder til diasnummer 4"/>
          <p:cNvSpPr>
            <a:spLocks noGrp="1"/>
          </p:cNvSpPr>
          <p:nvPr>
            <p:ph type="sldNum" sz="quarter" idx="3"/>
          </p:nvPr>
        </p:nvSpPr>
        <p:spPr>
          <a:xfrm>
            <a:off x="3857638" y="9443663"/>
            <a:ext cx="2951162" cy="497126"/>
          </a:xfrm>
          <a:prstGeom prst="rect">
            <a:avLst/>
          </a:prstGeom>
        </p:spPr>
        <p:txBody>
          <a:bodyPr vert="horz" lIns="91547" tIns="45773" rIns="91547" bIns="45773" rtlCol="0" anchor="b"/>
          <a:lstStyle>
            <a:lvl1pPr algn="r">
              <a:defRPr sz="1200"/>
            </a:lvl1pPr>
          </a:lstStyle>
          <a:p>
            <a:fld id="{6456361C-D513-4AB7-B68A-29E8FDFA663C}" type="slidenum">
              <a:rPr lang="da-DK" smtClean="0"/>
              <a:pPr/>
              <a:t>‹nr.›</a:t>
            </a:fld>
            <a:endParaRPr lang="da-DK"/>
          </a:p>
        </p:txBody>
      </p:sp>
    </p:spTree>
    <p:extLst>
      <p:ext uri="{BB962C8B-B14F-4D97-AF65-F5344CB8AC3E}">
        <p14:creationId xmlns:p14="http://schemas.microsoft.com/office/powerpoint/2010/main" val="1927367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3" y="1"/>
            <a:ext cx="2951639" cy="497046"/>
          </a:xfrm>
          <a:prstGeom prst="rect">
            <a:avLst/>
          </a:prstGeom>
        </p:spPr>
        <p:txBody>
          <a:bodyPr vert="horz" lIns="91547" tIns="45773" rIns="91547" bIns="45773" rtlCol="0"/>
          <a:lstStyle>
            <a:lvl1pPr algn="l">
              <a:defRPr sz="1200"/>
            </a:lvl1pPr>
          </a:lstStyle>
          <a:p>
            <a:endParaRPr lang="da-DK"/>
          </a:p>
        </p:txBody>
      </p:sp>
      <p:sp>
        <p:nvSpPr>
          <p:cNvPr id="3" name="Pladsholder til dato 2"/>
          <p:cNvSpPr>
            <a:spLocks noGrp="1"/>
          </p:cNvSpPr>
          <p:nvPr>
            <p:ph type="dt" idx="1"/>
          </p:nvPr>
        </p:nvSpPr>
        <p:spPr>
          <a:xfrm>
            <a:off x="3857149" y="1"/>
            <a:ext cx="2951639" cy="497046"/>
          </a:xfrm>
          <a:prstGeom prst="rect">
            <a:avLst/>
          </a:prstGeom>
        </p:spPr>
        <p:txBody>
          <a:bodyPr vert="horz" lIns="91547" tIns="45773" rIns="91547" bIns="45773" rtlCol="0"/>
          <a:lstStyle>
            <a:lvl1pPr algn="r">
              <a:defRPr sz="1200"/>
            </a:lvl1pPr>
          </a:lstStyle>
          <a:p>
            <a:fld id="{F46A5B3A-319D-4AFB-ADB9-1B0A6A4621A3}" type="datetimeFigureOut">
              <a:rPr lang="da-DK" smtClean="0"/>
              <a:pPr/>
              <a:t>11-09-2017</a:t>
            </a:fld>
            <a:endParaRPr lang="da-DK"/>
          </a:p>
        </p:txBody>
      </p:sp>
      <p:sp>
        <p:nvSpPr>
          <p:cNvPr id="4" name="Pladsholder til diasbillede 3"/>
          <p:cNvSpPr>
            <a:spLocks noGrp="1" noRot="1" noChangeAspect="1"/>
          </p:cNvSpPr>
          <p:nvPr>
            <p:ph type="sldImg" idx="2"/>
          </p:nvPr>
        </p:nvSpPr>
        <p:spPr>
          <a:xfrm>
            <a:off x="714375" y="746125"/>
            <a:ext cx="5383213" cy="3725863"/>
          </a:xfrm>
          <a:prstGeom prst="rect">
            <a:avLst/>
          </a:prstGeom>
          <a:noFill/>
          <a:ln w="12700">
            <a:solidFill>
              <a:prstClr val="black"/>
            </a:solidFill>
          </a:ln>
        </p:spPr>
        <p:txBody>
          <a:bodyPr vert="horz" lIns="91547" tIns="45773" rIns="91547" bIns="45773" rtlCol="0" anchor="ctr"/>
          <a:lstStyle/>
          <a:p>
            <a:endParaRPr lang="da-DK"/>
          </a:p>
        </p:txBody>
      </p:sp>
      <p:sp>
        <p:nvSpPr>
          <p:cNvPr id="5" name="Pladsholder til noter 4"/>
          <p:cNvSpPr>
            <a:spLocks noGrp="1"/>
          </p:cNvSpPr>
          <p:nvPr>
            <p:ph type="body" sz="quarter" idx="3"/>
          </p:nvPr>
        </p:nvSpPr>
        <p:spPr>
          <a:xfrm>
            <a:off x="681515" y="4722735"/>
            <a:ext cx="5447346" cy="4473416"/>
          </a:xfrm>
          <a:prstGeom prst="rect">
            <a:avLst/>
          </a:prstGeom>
        </p:spPr>
        <p:txBody>
          <a:bodyPr vert="horz" lIns="91547" tIns="45773" rIns="91547" bIns="45773"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3" y="9443881"/>
            <a:ext cx="2951639" cy="497045"/>
          </a:xfrm>
          <a:prstGeom prst="rect">
            <a:avLst/>
          </a:prstGeom>
        </p:spPr>
        <p:txBody>
          <a:bodyPr vert="horz" lIns="91547" tIns="45773" rIns="91547" bIns="45773" rtlCol="0" anchor="b"/>
          <a:lstStyle>
            <a:lvl1pPr algn="l">
              <a:defRPr sz="1200"/>
            </a:lvl1pPr>
          </a:lstStyle>
          <a:p>
            <a:endParaRPr lang="da-DK"/>
          </a:p>
        </p:txBody>
      </p:sp>
      <p:sp>
        <p:nvSpPr>
          <p:cNvPr id="7" name="Pladsholder til diasnummer 6"/>
          <p:cNvSpPr>
            <a:spLocks noGrp="1"/>
          </p:cNvSpPr>
          <p:nvPr>
            <p:ph type="sldNum" sz="quarter" idx="5"/>
          </p:nvPr>
        </p:nvSpPr>
        <p:spPr>
          <a:xfrm>
            <a:off x="3857149" y="9443881"/>
            <a:ext cx="2951639" cy="497045"/>
          </a:xfrm>
          <a:prstGeom prst="rect">
            <a:avLst/>
          </a:prstGeom>
        </p:spPr>
        <p:txBody>
          <a:bodyPr vert="horz" lIns="91547" tIns="45773" rIns="91547" bIns="45773" rtlCol="0" anchor="b"/>
          <a:lstStyle>
            <a:lvl1pPr algn="r">
              <a:defRPr sz="1200"/>
            </a:lvl1pPr>
          </a:lstStyle>
          <a:p>
            <a:fld id="{B02E1C45-38A4-43D5-A591-280C6FCB6C61}" type="slidenum">
              <a:rPr lang="da-DK" smtClean="0"/>
              <a:pPr/>
              <a:t>‹nr.›</a:t>
            </a:fld>
            <a:endParaRPr lang="da-DK"/>
          </a:p>
        </p:txBody>
      </p:sp>
    </p:spTree>
    <p:extLst>
      <p:ext uri="{BB962C8B-B14F-4D97-AF65-F5344CB8AC3E}">
        <p14:creationId xmlns:p14="http://schemas.microsoft.com/office/powerpoint/2010/main" val="3372596889"/>
      </p:ext>
    </p:extLst>
  </p:cSld>
  <p:clrMap bg1="lt1" tx1="dk1" bg2="lt2" tx2="dk2" accent1="accent1" accent2="accent2" accent3="accent3" accent4="accent4" accent5="accent5" accent6="accent6" hlink="hlink" folHlink="folHlink"/>
  <p:notesStyle>
    <a:lvl1pPr marL="0" algn="l" defTabSz="1072866" rtl="0" eaLnBrk="1" latinLnBrk="0" hangingPunct="1">
      <a:defRPr sz="1400" kern="1200">
        <a:solidFill>
          <a:schemeClr val="tx1"/>
        </a:solidFill>
        <a:latin typeface="+mn-lt"/>
        <a:ea typeface="+mn-ea"/>
        <a:cs typeface="+mn-cs"/>
      </a:defRPr>
    </a:lvl1pPr>
    <a:lvl2pPr marL="536433" algn="l" defTabSz="1072866" rtl="0" eaLnBrk="1" latinLnBrk="0" hangingPunct="1">
      <a:defRPr sz="1400" kern="1200">
        <a:solidFill>
          <a:schemeClr val="tx1"/>
        </a:solidFill>
        <a:latin typeface="+mn-lt"/>
        <a:ea typeface="+mn-ea"/>
        <a:cs typeface="+mn-cs"/>
      </a:defRPr>
    </a:lvl2pPr>
    <a:lvl3pPr marL="1072866" algn="l" defTabSz="1072866" rtl="0" eaLnBrk="1" latinLnBrk="0" hangingPunct="1">
      <a:defRPr sz="1400" kern="1200">
        <a:solidFill>
          <a:schemeClr val="tx1"/>
        </a:solidFill>
        <a:latin typeface="+mn-lt"/>
        <a:ea typeface="+mn-ea"/>
        <a:cs typeface="+mn-cs"/>
      </a:defRPr>
    </a:lvl3pPr>
    <a:lvl4pPr marL="1609298" algn="l" defTabSz="1072866" rtl="0" eaLnBrk="1" latinLnBrk="0" hangingPunct="1">
      <a:defRPr sz="1400" kern="1200">
        <a:solidFill>
          <a:schemeClr val="tx1"/>
        </a:solidFill>
        <a:latin typeface="+mn-lt"/>
        <a:ea typeface="+mn-ea"/>
        <a:cs typeface="+mn-cs"/>
      </a:defRPr>
    </a:lvl4pPr>
    <a:lvl5pPr marL="2145731" algn="l" defTabSz="1072866" rtl="0" eaLnBrk="1" latinLnBrk="0" hangingPunct="1">
      <a:defRPr sz="1400" kern="1200">
        <a:solidFill>
          <a:schemeClr val="tx1"/>
        </a:solidFill>
        <a:latin typeface="+mn-lt"/>
        <a:ea typeface="+mn-ea"/>
        <a:cs typeface="+mn-cs"/>
      </a:defRPr>
    </a:lvl5pPr>
    <a:lvl6pPr marL="2682164" algn="l" defTabSz="1072866" rtl="0" eaLnBrk="1" latinLnBrk="0" hangingPunct="1">
      <a:defRPr sz="1400" kern="1200">
        <a:solidFill>
          <a:schemeClr val="tx1"/>
        </a:solidFill>
        <a:latin typeface="+mn-lt"/>
        <a:ea typeface="+mn-ea"/>
        <a:cs typeface="+mn-cs"/>
      </a:defRPr>
    </a:lvl6pPr>
    <a:lvl7pPr marL="3218597" algn="l" defTabSz="1072866" rtl="0" eaLnBrk="1" latinLnBrk="0" hangingPunct="1">
      <a:defRPr sz="1400" kern="1200">
        <a:solidFill>
          <a:schemeClr val="tx1"/>
        </a:solidFill>
        <a:latin typeface="+mn-lt"/>
        <a:ea typeface="+mn-ea"/>
        <a:cs typeface="+mn-cs"/>
      </a:defRPr>
    </a:lvl7pPr>
    <a:lvl8pPr marL="3755029" algn="l" defTabSz="1072866" rtl="0" eaLnBrk="1" latinLnBrk="0" hangingPunct="1">
      <a:defRPr sz="1400" kern="1200">
        <a:solidFill>
          <a:schemeClr val="tx1"/>
        </a:solidFill>
        <a:latin typeface="+mn-lt"/>
        <a:ea typeface="+mn-ea"/>
        <a:cs typeface="+mn-cs"/>
      </a:defRPr>
    </a:lvl8pPr>
    <a:lvl9pPr marL="4291462" algn="l" defTabSz="107286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714375" y="746125"/>
            <a:ext cx="5383213" cy="3725863"/>
          </a:xfrm>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B02E1C45-38A4-43D5-A591-280C6FCB6C61}" type="slidenum">
              <a:rPr lang="da-DK" smtClean="0"/>
              <a:pPr/>
              <a:t>1</a:t>
            </a:fld>
            <a:endParaRPr lang="da-DK"/>
          </a:p>
        </p:txBody>
      </p:sp>
    </p:spTree>
    <p:extLst>
      <p:ext uri="{BB962C8B-B14F-4D97-AF65-F5344CB8AC3E}">
        <p14:creationId xmlns:p14="http://schemas.microsoft.com/office/powerpoint/2010/main" val="33809907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B02E1C45-38A4-43D5-A591-280C6FCB6C61}" type="slidenum">
              <a:rPr lang="da-DK" smtClean="0"/>
              <a:pPr/>
              <a:t>12</a:t>
            </a:fld>
            <a:endParaRPr lang="da-DK"/>
          </a:p>
        </p:txBody>
      </p:sp>
    </p:spTree>
    <p:extLst>
      <p:ext uri="{BB962C8B-B14F-4D97-AF65-F5344CB8AC3E}">
        <p14:creationId xmlns:p14="http://schemas.microsoft.com/office/powerpoint/2010/main" val="956766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B02E1C45-38A4-43D5-A591-280C6FCB6C61}" type="slidenum">
              <a:rPr lang="da-DK" smtClean="0"/>
              <a:pPr/>
              <a:t>2</a:t>
            </a:fld>
            <a:endParaRPr lang="da-DK"/>
          </a:p>
        </p:txBody>
      </p:sp>
    </p:spTree>
    <p:extLst>
      <p:ext uri="{BB962C8B-B14F-4D97-AF65-F5344CB8AC3E}">
        <p14:creationId xmlns:p14="http://schemas.microsoft.com/office/powerpoint/2010/main" val="2232159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B02E1C45-38A4-43D5-A591-280C6FCB6C61}" type="slidenum">
              <a:rPr lang="da-DK" smtClean="0"/>
              <a:pPr/>
              <a:t>3</a:t>
            </a:fld>
            <a:endParaRPr lang="da-DK"/>
          </a:p>
        </p:txBody>
      </p:sp>
    </p:spTree>
    <p:extLst>
      <p:ext uri="{BB962C8B-B14F-4D97-AF65-F5344CB8AC3E}">
        <p14:creationId xmlns:p14="http://schemas.microsoft.com/office/powerpoint/2010/main" val="23940505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B02E1C45-38A4-43D5-A591-280C6FCB6C61}" type="slidenum">
              <a:rPr lang="da-DK" smtClean="0"/>
              <a:pPr/>
              <a:t>4</a:t>
            </a:fld>
            <a:endParaRPr lang="da-DK"/>
          </a:p>
        </p:txBody>
      </p:sp>
    </p:spTree>
    <p:extLst>
      <p:ext uri="{BB962C8B-B14F-4D97-AF65-F5344CB8AC3E}">
        <p14:creationId xmlns:p14="http://schemas.microsoft.com/office/powerpoint/2010/main" val="2313841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B02E1C45-38A4-43D5-A591-280C6FCB6C61}" type="slidenum">
              <a:rPr lang="da-DK" smtClean="0"/>
              <a:pPr/>
              <a:t>5</a:t>
            </a:fld>
            <a:endParaRPr lang="da-DK"/>
          </a:p>
        </p:txBody>
      </p:sp>
    </p:spTree>
    <p:extLst>
      <p:ext uri="{BB962C8B-B14F-4D97-AF65-F5344CB8AC3E}">
        <p14:creationId xmlns:p14="http://schemas.microsoft.com/office/powerpoint/2010/main" val="160607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B02E1C45-38A4-43D5-A591-280C6FCB6C61}" type="slidenum">
              <a:rPr lang="da-DK" smtClean="0"/>
              <a:pPr/>
              <a:t>6</a:t>
            </a:fld>
            <a:endParaRPr lang="da-DK"/>
          </a:p>
        </p:txBody>
      </p:sp>
    </p:spTree>
    <p:extLst>
      <p:ext uri="{BB962C8B-B14F-4D97-AF65-F5344CB8AC3E}">
        <p14:creationId xmlns:p14="http://schemas.microsoft.com/office/powerpoint/2010/main" val="1106404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B02E1C45-38A4-43D5-A591-280C6FCB6C61}" type="slidenum">
              <a:rPr lang="da-DK" smtClean="0"/>
              <a:pPr/>
              <a:t>7</a:t>
            </a:fld>
            <a:endParaRPr lang="da-DK"/>
          </a:p>
        </p:txBody>
      </p:sp>
    </p:spTree>
    <p:extLst>
      <p:ext uri="{BB962C8B-B14F-4D97-AF65-F5344CB8AC3E}">
        <p14:creationId xmlns:p14="http://schemas.microsoft.com/office/powerpoint/2010/main" val="25871208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B02E1C45-38A4-43D5-A591-280C6FCB6C61}" type="slidenum">
              <a:rPr lang="da-DK" smtClean="0"/>
              <a:pPr/>
              <a:t>10</a:t>
            </a:fld>
            <a:endParaRPr lang="da-DK"/>
          </a:p>
        </p:txBody>
      </p:sp>
    </p:spTree>
    <p:extLst>
      <p:ext uri="{BB962C8B-B14F-4D97-AF65-F5344CB8AC3E}">
        <p14:creationId xmlns:p14="http://schemas.microsoft.com/office/powerpoint/2010/main" val="1584433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B02E1C45-38A4-43D5-A591-280C6FCB6C61}" type="slidenum">
              <a:rPr lang="da-DK" smtClean="0"/>
              <a:pPr/>
              <a:t>11</a:t>
            </a:fld>
            <a:endParaRPr lang="da-DK"/>
          </a:p>
        </p:txBody>
      </p:sp>
    </p:spTree>
    <p:extLst>
      <p:ext uri="{BB962C8B-B14F-4D97-AF65-F5344CB8AC3E}">
        <p14:creationId xmlns:p14="http://schemas.microsoft.com/office/powerpoint/2010/main" val="1833059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742950" y="2130430"/>
            <a:ext cx="84201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536433" indent="0" algn="ctr">
              <a:buNone/>
              <a:defRPr>
                <a:solidFill>
                  <a:schemeClr val="tx1">
                    <a:tint val="75000"/>
                  </a:schemeClr>
                </a:solidFill>
              </a:defRPr>
            </a:lvl2pPr>
            <a:lvl3pPr marL="1072866" indent="0" algn="ctr">
              <a:buNone/>
              <a:defRPr>
                <a:solidFill>
                  <a:schemeClr val="tx1">
                    <a:tint val="75000"/>
                  </a:schemeClr>
                </a:solidFill>
              </a:defRPr>
            </a:lvl3pPr>
            <a:lvl4pPr marL="1609298" indent="0" algn="ctr">
              <a:buNone/>
              <a:defRPr>
                <a:solidFill>
                  <a:schemeClr val="tx1">
                    <a:tint val="75000"/>
                  </a:schemeClr>
                </a:solidFill>
              </a:defRPr>
            </a:lvl4pPr>
            <a:lvl5pPr marL="2145731" indent="0" algn="ctr">
              <a:buNone/>
              <a:defRPr>
                <a:solidFill>
                  <a:schemeClr val="tx1">
                    <a:tint val="75000"/>
                  </a:schemeClr>
                </a:solidFill>
              </a:defRPr>
            </a:lvl5pPr>
            <a:lvl6pPr marL="2682164" indent="0" algn="ctr">
              <a:buNone/>
              <a:defRPr>
                <a:solidFill>
                  <a:schemeClr val="tx1">
                    <a:tint val="75000"/>
                  </a:schemeClr>
                </a:solidFill>
              </a:defRPr>
            </a:lvl6pPr>
            <a:lvl7pPr marL="3218597" indent="0" algn="ctr">
              <a:buNone/>
              <a:defRPr>
                <a:solidFill>
                  <a:schemeClr val="tx1">
                    <a:tint val="75000"/>
                  </a:schemeClr>
                </a:solidFill>
              </a:defRPr>
            </a:lvl7pPr>
            <a:lvl8pPr marL="3755029" indent="0" algn="ctr">
              <a:buNone/>
              <a:defRPr>
                <a:solidFill>
                  <a:schemeClr val="tx1">
                    <a:tint val="75000"/>
                  </a:schemeClr>
                </a:solidFill>
              </a:defRPr>
            </a:lvl8pPr>
            <a:lvl9pPr marL="4291462"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12CA0B38-8FFC-427A-9BE9-457E4F073DEB}" type="slidenum">
              <a:rPr lang="da-DK" smtClean="0"/>
              <a:pPr/>
              <a:t>‹nr.›</a:t>
            </a:fld>
            <a:endParaRPr lang="da-DK"/>
          </a:p>
        </p:txBody>
      </p:sp>
    </p:spTree>
    <p:extLst>
      <p:ext uri="{BB962C8B-B14F-4D97-AF65-F5344CB8AC3E}">
        <p14:creationId xmlns:p14="http://schemas.microsoft.com/office/powerpoint/2010/main" val="4237853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5AC4275-A4B8-46A3-A271-597EB88C3694}" type="slidenum">
              <a:rPr lang="da-DK" smtClean="0"/>
              <a:pPr/>
              <a:t>‹nr.›</a:t>
            </a:fld>
            <a:endParaRPr lang="da-DK"/>
          </a:p>
        </p:txBody>
      </p:sp>
    </p:spTree>
    <p:extLst>
      <p:ext uri="{BB962C8B-B14F-4D97-AF65-F5344CB8AC3E}">
        <p14:creationId xmlns:p14="http://schemas.microsoft.com/office/powerpoint/2010/main" val="2041829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7181850" y="206374"/>
            <a:ext cx="2228850" cy="4387851"/>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95300" y="206374"/>
            <a:ext cx="6521450" cy="4387851"/>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C80AA92-F100-4F1C-A5AD-E01E9CFB24C5}" type="slidenum">
              <a:rPr lang="da-DK" smtClean="0"/>
              <a:pPr/>
              <a:t>‹nr.›</a:t>
            </a:fld>
            <a:endParaRPr lang="da-DK"/>
          </a:p>
        </p:txBody>
      </p:sp>
    </p:spTree>
    <p:extLst>
      <p:ext uri="{BB962C8B-B14F-4D97-AF65-F5344CB8AC3E}">
        <p14:creationId xmlns:p14="http://schemas.microsoft.com/office/powerpoint/2010/main" val="1533711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1F4BA3F2-AA97-47CA-A073-F39D7B5B8BC7}" type="slidenum">
              <a:rPr lang="da-DK" smtClean="0"/>
              <a:pPr/>
              <a:t>‹nr.›</a:t>
            </a:fld>
            <a:endParaRPr lang="da-DK"/>
          </a:p>
        </p:txBody>
      </p:sp>
      <p:pic>
        <p:nvPicPr>
          <p:cNvPr id="7" name="Billede 6" descr="ENS BAGGRUND.png"/>
          <p:cNvPicPr>
            <a:picLocks noChangeAspect="1"/>
          </p:cNvPicPr>
          <p:nvPr userDrawn="1"/>
        </p:nvPicPr>
        <p:blipFill rotWithShape="1">
          <a:blip r:embed="rId2"/>
          <a:srcRect l="27125" r="4936" b="16653"/>
          <a:stretch/>
        </p:blipFill>
        <p:spPr>
          <a:xfrm>
            <a:off x="1" y="0"/>
            <a:ext cx="4180558" cy="6858000"/>
          </a:xfrm>
          <a:prstGeom prst="rect">
            <a:avLst/>
          </a:prstGeom>
          <a:ln>
            <a:noFill/>
          </a:ln>
        </p:spPr>
      </p:pic>
      <p:pic>
        <p:nvPicPr>
          <p:cNvPr id="8" name="Billede 7"/>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4180558" y="0"/>
            <a:ext cx="5723972" cy="6858000"/>
          </a:xfrm>
          <a:prstGeom prst="rect">
            <a:avLst/>
          </a:prstGeom>
          <a:ln>
            <a:noFill/>
          </a:ln>
        </p:spPr>
      </p:pic>
      <p:pic>
        <p:nvPicPr>
          <p:cNvPr id="9" name="Billede 8"/>
          <p:cNvPicPr>
            <a:picLocks noChangeAspect="1"/>
          </p:cNvPicPr>
          <p:nvPr userDrawn="1"/>
        </p:nvPicPr>
        <p:blipFill rotWithShape="1">
          <a:blip r:embed="rId3">
            <a:extLst>
              <a:ext uri="{28A0092B-C50C-407E-A947-70E740481C1C}">
                <a14:useLocalDpi xmlns:a14="http://schemas.microsoft.com/office/drawing/2010/main" val="0"/>
              </a:ext>
            </a:extLst>
          </a:blip>
          <a:srcRect r="77986"/>
          <a:stretch/>
        </p:blipFill>
        <p:spPr>
          <a:xfrm>
            <a:off x="1" y="0"/>
            <a:ext cx="4180558" cy="6858000"/>
          </a:xfrm>
          <a:prstGeom prst="rect">
            <a:avLst/>
          </a:prstGeom>
          <a:ln>
            <a:noFill/>
          </a:ln>
        </p:spPr>
      </p:pic>
    </p:spTree>
    <p:extLst>
      <p:ext uri="{BB962C8B-B14F-4D97-AF65-F5344CB8AC3E}">
        <p14:creationId xmlns:p14="http://schemas.microsoft.com/office/powerpoint/2010/main" val="228149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82506" y="4406901"/>
            <a:ext cx="8420100" cy="1362075"/>
          </a:xfrm>
        </p:spPr>
        <p:txBody>
          <a:bodyPr anchor="t"/>
          <a:lstStyle>
            <a:lvl1pPr algn="l">
              <a:defRPr sz="4700" b="1" cap="all"/>
            </a:lvl1pPr>
          </a:lstStyle>
          <a:p>
            <a:r>
              <a:rPr lang="da-DK" smtClean="0"/>
              <a:t>Klik for at redigere i master</a:t>
            </a:r>
            <a:endParaRPr lang="da-DK"/>
          </a:p>
        </p:txBody>
      </p:sp>
      <p:sp>
        <p:nvSpPr>
          <p:cNvPr id="3" name="Pladsholder til tekst 2"/>
          <p:cNvSpPr>
            <a:spLocks noGrp="1"/>
          </p:cNvSpPr>
          <p:nvPr>
            <p:ph type="body" idx="1"/>
          </p:nvPr>
        </p:nvSpPr>
        <p:spPr>
          <a:xfrm>
            <a:off x="782506" y="2906713"/>
            <a:ext cx="8420100" cy="1500187"/>
          </a:xfrm>
        </p:spPr>
        <p:txBody>
          <a:bodyPr anchor="b"/>
          <a:lstStyle>
            <a:lvl1pPr marL="0" indent="0">
              <a:buNone/>
              <a:defRPr sz="2300">
                <a:solidFill>
                  <a:schemeClr val="tx1">
                    <a:tint val="75000"/>
                  </a:schemeClr>
                </a:solidFill>
              </a:defRPr>
            </a:lvl1pPr>
            <a:lvl2pPr marL="536433" indent="0">
              <a:buNone/>
              <a:defRPr sz="2100">
                <a:solidFill>
                  <a:schemeClr val="tx1">
                    <a:tint val="75000"/>
                  </a:schemeClr>
                </a:solidFill>
              </a:defRPr>
            </a:lvl2pPr>
            <a:lvl3pPr marL="1072866" indent="0">
              <a:buNone/>
              <a:defRPr sz="1900">
                <a:solidFill>
                  <a:schemeClr val="tx1">
                    <a:tint val="75000"/>
                  </a:schemeClr>
                </a:solidFill>
              </a:defRPr>
            </a:lvl3pPr>
            <a:lvl4pPr marL="1609298" indent="0">
              <a:buNone/>
              <a:defRPr sz="1600">
                <a:solidFill>
                  <a:schemeClr val="tx1">
                    <a:tint val="75000"/>
                  </a:schemeClr>
                </a:solidFill>
              </a:defRPr>
            </a:lvl4pPr>
            <a:lvl5pPr marL="2145731" indent="0">
              <a:buNone/>
              <a:defRPr sz="1600">
                <a:solidFill>
                  <a:schemeClr val="tx1">
                    <a:tint val="75000"/>
                  </a:schemeClr>
                </a:solidFill>
              </a:defRPr>
            </a:lvl5pPr>
            <a:lvl6pPr marL="2682164" indent="0">
              <a:buNone/>
              <a:defRPr sz="1600">
                <a:solidFill>
                  <a:schemeClr val="tx1">
                    <a:tint val="75000"/>
                  </a:schemeClr>
                </a:solidFill>
              </a:defRPr>
            </a:lvl6pPr>
            <a:lvl7pPr marL="3218597" indent="0">
              <a:buNone/>
              <a:defRPr sz="1600">
                <a:solidFill>
                  <a:schemeClr val="tx1">
                    <a:tint val="75000"/>
                  </a:schemeClr>
                </a:solidFill>
              </a:defRPr>
            </a:lvl7pPr>
            <a:lvl8pPr marL="3755029" indent="0">
              <a:buNone/>
              <a:defRPr sz="1600">
                <a:solidFill>
                  <a:schemeClr val="tx1">
                    <a:tint val="75000"/>
                  </a:schemeClr>
                </a:solidFill>
              </a:defRPr>
            </a:lvl8pPr>
            <a:lvl9pPr marL="4291462" indent="0">
              <a:buNone/>
              <a:defRPr sz="16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8D07226F-067E-4B35-9A5B-DAC42E0E5AA2}" type="slidenum">
              <a:rPr lang="da-DK" smtClean="0"/>
              <a:pPr/>
              <a:t>‹nr.›</a:t>
            </a:fld>
            <a:endParaRPr lang="da-DK"/>
          </a:p>
        </p:txBody>
      </p:sp>
    </p:spTree>
    <p:extLst>
      <p:ext uri="{BB962C8B-B14F-4D97-AF65-F5344CB8AC3E}">
        <p14:creationId xmlns:p14="http://schemas.microsoft.com/office/powerpoint/2010/main" val="2327697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95300" y="1200152"/>
            <a:ext cx="4375150" cy="3394075"/>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5035550" y="1200152"/>
            <a:ext cx="4375150" cy="3394075"/>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BD8132E-783E-4842-979A-89CEDFEA2E20}" type="slidenum">
              <a:rPr lang="da-DK" smtClean="0"/>
              <a:pPr/>
              <a:t>‹nr.›</a:t>
            </a:fld>
            <a:endParaRPr lang="da-DK"/>
          </a:p>
        </p:txBody>
      </p:sp>
    </p:spTree>
    <p:extLst>
      <p:ext uri="{BB962C8B-B14F-4D97-AF65-F5344CB8AC3E}">
        <p14:creationId xmlns:p14="http://schemas.microsoft.com/office/powerpoint/2010/main" val="1022366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7"/>
            <a:ext cx="8915400" cy="1143000"/>
          </a:xfrm>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95300" y="1535113"/>
            <a:ext cx="4376870" cy="639763"/>
          </a:xfrm>
        </p:spPr>
        <p:txBody>
          <a:bodyPr anchor="b"/>
          <a:lstStyle>
            <a:lvl1pPr marL="0" indent="0">
              <a:buNone/>
              <a:defRPr sz="2800" b="1"/>
            </a:lvl1pPr>
            <a:lvl2pPr marL="536433" indent="0">
              <a:buNone/>
              <a:defRPr sz="2300" b="1"/>
            </a:lvl2pPr>
            <a:lvl3pPr marL="1072866" indent="0">
              <a:buNone/>
              <a:defRPr sz="2100" b="1"/>
            </a:lvl3pPr>
            <a:lvl4pPr marL="1609298" indent="0">
              <a:buNone/>
              <a:defRPr sz="1900" b="1"/>
            </a:lvl4pPr>
            <a:lvl5pPr marL="2145731" indent="0">
              <a:buNone/>
              <a:defRPr sz="1900" b="1"/>
            </a:lvl5pPr>
            <a:lvl6pPr marL="2682164" indent="0">
              <a:buNone/>
              <a:defRPr sz="1900" b="1"/>
            </a:lvl6pPr>
            <a:lvl7pPr marL="3218597" indent="0">
              <a:buNone/>
              <a:defRPr sz="1900" b="1"/>
            </a:lvl7pPr>
            <a:lvl8pPr marL="3755029" indent="0">
              <a:buNone/>
              <a:defRPr sz="1900" b="1"/>
            </a:lvl8pPr>
            <a:lvl9pPr marL="4291462" indent="0">
              <a:buNone/>
              <a:defRPr sz="1900" b="1"/>
            </a:lvl9pPr>
          </a:lstStyle>
          <a:p>
            <a:pPr lvl="0"/>
            <a:r>
              <a:rPr lang="da-DK" smtClean="0"/>
              <a:t>Klik for at redigere i master</a:t>
            </a:r>
          </a:p>
        </p:txBody>
      </p:sp>
      <p:sp>
        <p:nvSpPr>
          <p:cNvPr id="4" name="Pladsholder til indhold 3"/>
          <p:cNvSpPr>
            <a:spLocks noGrp="1"/>
          </p:cNvSpPr>
          <p:nvPr>
            <p:ph sz="half" idx="2"/>
          </p:nvPr>
        </p:nvSpPr>
        <p:spPr>
          <a:xfrm>
            <a:off x="495300" y="2174875"/>
            <a:ext cx="4376870" cy="395128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5032118" y="1535113"/>
            <a:ext cx="4378590" cy="639763"/>
          </a:xfrm>
        </p:spPr>
        <p:txBody>
          <a:bodyPr anchor="b"/>
          <a:lstStyle>
            <a:lvl1pPr marL="0" indent="0">
              <a:buNone/>
              <a:defRPr sz="2800" b="1"/>
            </a:lvl1pPr>
            <a:lvl2pPr marL="536433" indent="0">
              <a:buNone/>
              <a:defRPr sz="2300" b="1"/>
            </a:lvl2pPr>
            <a:lvl3pPr marL="1072866" indent="0">
              <a:buNone/>
              <a:defRPr sz="2100" b="1"/>
            </a:lvl3pPr>
            <a:lvl4pPr marL="1609298" indent="0">
              <a:buNone/>
              <a:defRPr sz="1900" b="1"/>
            </a:lvl4pPr>
            <a:lvl5pPr marL="2145731" indent="0">
              <a:buNone/>
              <a:defRPr sz="1900" b="1"/>
            </a:lvl5pPr>
            <a:lvl6pPr marL="2682164" indent="0">
              <a:buNone/>
              <a:defRPr sz="1900" b="1"/>
            </a:lvl6pPr>
            <a:lvl7pPr marL="3218597" indent="0">
              <a:buNone/>
              <a:defRPr sz="1900" b="1"/>
            </a:lvl7pPr>
            <a:lvl8pPr marL="3755029" indent="0">
              <a:buNone/>
              <a:defRPr sz="1900" b="1"/>
            </a:lvl8pPr>
            <a:lvl9pPr marL="4291462" indent="0">
              <a:buNone/>
              <a:defRPr sz="1900" b="1"/>
            </a:lvl9pPr>
          </a:lstStyle>
          <a:p>
            <a:pPr lvl="0"/>
            <a:r>
              <a:rPr lang="da-DK" smtClean="0"/>
              <a:t>Klik for at redigere i master</a:t>
            </a:r>
          </a:p>
        </p:txBody>
      </p:sp>
      <p:sp>
        <p:nvSpPr>
          <p:cNvPr id="6" name="Pladsholder til indhold 5"/>
          <p:cNvSpPr>
            <a:spLocks noGrp="1"/>
          </p:cNvSpPr>
          <p:nvPr>
            <p:ph sz="quarter" idx="4"/>
          </p:nvPr>
        </p:nvSpPr>
        <p:spPr>
          <a:xfrm>
            <a:off x="5032118" y="2174875"/>
            <a:ext cx="4378590" cy="395128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44242E7C-7DDF-4959-883C-7567068E572F}" type="slidenum">
              <a:rPr lang="da-DK" smtClean="0"/>
              <a:pPr/>
              <a:t>‹nr.›</a:t>
            </a:fld>
            <a:endParaRPr lang="da-DK"/>
          </a:p>
        </p:txBody>
      </p:sp>
    </p:spTree>
    <p:extLst>
      <p:ext uri="{BB962C8B-B14F-4D97-AF65-F5344CB8AC3E}">
        <p14:creationId xmlns:p14="http://schemas.microsoft.com/office/powerpoint/2010/main" val="3884100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00AB27F6-90D4-49D2-BC33-D75C796D38A3}" type="slidenum">
              <a:rPr lang="da-DK" smtClean="0"/>
              <a:pPr/>
              <a:t>‹nr.›</a:t>
            </a:fld>
            <a:endParaRPr lang="da-DK"/>
          </a:p>
        </p:txBody>
      </p:sp>
    </p:spTree>
    <p:extLst>
      <p:ext uri="{BB962C8B-B14F-4D97-AF65-F5344CB8AC3E}">
        <p14:creationId xmlns:p14="http://schemas.microsoft.com/office/powerpoint/2010/main" val="1862432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8FB75B65-4AE2-4940-829E-3C7B4564A493}" type="slidenum">
              <a:rPr lang="da-DK" smtClean="0"/>
              <a:pPr/>
              <a:t>‹nr.›</a:t>
            </a:fld>
            <a:endParaRPr lang="da-DK"/>
          </a:p>
        </p:txBody>
      </p:sp>
    </p:spTree>
    <p:extLst>
      <p:ext uri="{BB962C8B-B14F-4D97-AF65-F5344CB8AC3E}">
        <p14:creationId xmlns:p14="http://schemas.microsoft.com/office/powerpoint/2010/main" val="4093158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95303" y="273049"/>
            <a:ext cx="3259006" cy="1162051"/>
          </a:xfrm>
        </p:spPr>
        <p:txBody>
          <a:bodyPr anchor="b"/>
          <a:lstStyle>
            <a:lvl1pPr algn="l">
              <a:defRPr sz="2300" b="1"/>
            </a:lvl1pPr>
          </a:lstStyle>
          <a:p>
            <a:r>
              <a:rPr lang="da-DK" smtClean="0"/>
              <a:t>Klik for at redigere i master</a:t>
            </a:r>
            <a:endParaRPr lang="da-DK"/>
          </a:p>
        </p:txBody>
      </p:sp>
      <p:sp>
        <p:nvSpPr>
          <p:cNvPr id="3" name="Pladsholder til indhold 2"/>
          <p:cNvSpPr>
            <a:spLocks noGrp="1"/>
          </p:cNvSpPr>
          <p:nvPr>
            <p:ph idx="1"/>
          </p:nvPr>
        </p:nvSpPr>
        <p:spPr>
          <a:xfrm>
            <a:off x="3872971" y="273056"/>
            <a:ext cx="5537729" cy="5853113"/>
          </a:xfrm>
        </p:spPr>
        <p:txBody>
          <a:bodyPr/>
          <a:lstStyle>
            <a:lvl1pPr>
              <a:defRPr sz="3800"/>
            </a:lvl1pPr>
            <a:lvl2pPr>
              <a:defRPr sz="3300"/>
            </a:lvl2pPr>
            <a:lvl3pPr>
              <a:defRPr sz="2800"/>
            </a:lvl3pPr>
            <a:lvl4pPr>
              <a:defRPr sz="2300"/>
            </a:lvl4pPr>
            <a:lvl5pPr>
              <a:defRPr sz="2300"/>
            </a:lvl5pPr>
            <a:lvl6pPr>
              <a:defRPr sz="2300"/>
            </a:lvl6pPr>
            <a:lvl7pPr>
              <a:defRPr sz="2300"/>
            </a:lvl7pPr>
            <a:lvl8pPr>
              <a:defRPr sz="2300"/>
            </a:lvl8pPr>
            <a:lvl9pPr>
              <a:defRPr sz="23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95303" y="1435104"/>
            <a:ext cx="3259006" cy="4691063"/>
          </a:xfrm>
        </p:spPr>
        <p:txBody>
          <a:bodyPr/>
          <a:lstStyle>
            <a:lvl1pPr marL="0" indent="0">
              <a:buNone/>
              <a:defRPr sz="1600"/>
            </a:lvl1pPr>
            <a:lvl2pPr marL="536433" indent="0">
              <a:buNone/>
              <a:defRPr sz="1400"/>
            </a:lvl2pPr>
            <a:lvl3pPr marL="1072866" indent="0">
              <a:buNone/>
              <a:defRPr sz="1200"/>
            </a:lvl3pPr>
            <a:lvl4pPr marL="1609298" indent="0">
              <a:buNone/>
              <a:defRPr sz="1100"/>
            </a:lvl4pPr>
            <a:lvl5pPr marL="2145731" indent="0">
              <a:buNone/>
              <a:defRPr sz="1100"/>
            </a:lvl5pPr>
            <a:lvl6pPr marL="2682164" indent="0">
              <a:buNone/>
              <a:defRPr sz="1100"/>
            </a:lvl6pPr>
            <a:lvl7pPr marL="3218597" indent="0">
              <a:buNone/>
              <a:defRPr sz="1100"/>
            </a:lvl7pPr>
            <a:lvl8pPr marL="3755029" indent="0">
              <a:buNone/>
              <a:defRPr sz="1100"/>
            </a:lvl8pPr>
            <a:lvl9pPr marL="4291462" indent="0">
              <a:buNone/>
              <a:defRPr sz="1100"/>
            </a:lvl9pPr>
          </a:lstStyle>
          <a:p>
            <a:pPr lvl="0"/>
            <a:r>
              <a:rPr lang="da-DK" smtClean="0"/>
              <a:t>Klik for at redigere i master</a:t>
            </a:r>
          </a:p>
        </p:txBody>
      </p:sp>
      <p:sp>
        <p:nvSpPr>
          <p:cNvPr id="5" name="Pladsholder til dato 4"/>
          <p:cNvSpPr>
            <a:spLocks noGrp="1"/>
          </p:cNvSpPr>
          <p:nvPr>
            <p:ph type="dt" sz="half" idx="10"/>
          </p:nvPr>
        </p:nvSpPr>
        <p:spPr/>
        <p:txBody>
          <a:bodyPr/>
          <a:lstStyle/>
          <a:p>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C5E5F4AB-D885-4187-B5D0-EDB6A4D2557A}" type="slidenum">
              <a:rPr lang="da-DK" smtClean="0"/>
              <a:pPr/>
              <a:t>‹nr.›</a:t>
            </a:fld>
            <a:endParaRPr lang="da-DK"/>
          </a:p>
        </p:txBody>
      </p:sp>
    </p:spTree>
    <p:extLst>
      <p:ext uri="{BB962C8B-B14F-4D97-AF65-F5344CB8AC3E}">
        <p14:creationId xmlns:p14="http://schemas.microsoft.com/office/powerpoint/2010/main" val="3954400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941645" y="4800601"/>
            <a:ext cx="5943600" cy="566739"/>
          </a:xfrm>
        </p:spPr>
        <p:txBody>
          <a:bodyPr anchor="b"/>
          <a:lstStyle>
            <a:lvl1pPr algn="l">
              <a:defRPr sz="2300" b="1"/>
            </a:lvl1pPr>
          </a:lstStyle>
          <a:p>
            <a:r>
              <a:rPr lang="da-DK" smtClean="0"/>
              <a:t>Klik for at redigere i master</a:t>
            </a:r>
            <a:endParaRPr lang="da-DK"/>
          </a:p>
        </p:txBody>
      </p:sp>
      <p:sp>
        <p:nvSpPr>
          <p:cNvPr id="3" name="Pladsholder til billede 2"/>
          <p:cNvSpPr>
            <a:spLocks noGrp="1"/>
          </p:cNvSpPr>
          <p:nvPr>
            <p:ph type="pic" idx="1"/>
          </p:nvPr>
        </p:nvSpPr>
        <p:spPr>
          <a:xfrm>
            <a:off x="1941645" y="612775"/>
            <a:ext cx="5943600" cy="4114800"/>
          </a:xfrm>
        </p:spPr>
        <p:txBody>
          <a:bodyPr/>
          <a:lstStyle>
            <a:lvl1pPr marL="0" indent="0">
              <a:buNone/>
              <a:defRPr sz="3800"/>
            </a:lvl1pPr>
            <a:lvl2pPr marL="536433" indent="0">
              <a:buNone/>
              <a:defRPr sz="3300"/>
            </a:lvl2pPr>
            <a:lvl3pPr marL="1072866" indent="0">
              <a:buNone/>
              <a:defRPr sz="2800"/>
            </a:lvl3pPr>
            <a:lvl4pPr marL="1609298" indent="0">
              <a:buNone/>
              <a:defRPr sz="2300"/>
            </a:lvl4pPr>
            <a:lvl5pPr marL="2145731" indent="0">
              <a:buNone/>
              <a:defRPr sz="2300"/>
            </a:lvl5pPr>
            <a:lvl6pPr marL="2682164" indent="0">
              <a:buNone/>
              <a:defRPr sz="2300"/>
            </a:lvl6pPr>
            <a:lvl7pPr marL="3218597" indent="0">
              <a:buNone/>
              <a:defRPr sz="2300"/>
            </a:lvl7pPr>
            <a:lvl8pPr marL="3755029" indent="0">
              <a:buNone/>
              <a:defRPr sz="2300"/>
            </a:lvl8pPr>
            <a:lvl9pPr marL="4291462" indent="0">
              <a:buNone/>
              <a:defRPr sz="2300"/>
            </a:lvl9pPr>
          </a:lstStyle>
          <a:p>
            <a:endParaRPr lang="da-DK"/>
          </a:p>
        </p:txBody>
      </p:sp>
      <p:sp>
        <p:nvSpPr>
          <p:cNvPr id="4" name="Pladsholder til tekst 3"/>
          <p:cNvSpPr>
            <a:spLocks noGrp="1"/>
          </p:cNvSpPr>
          <p:nvPr>
            <p:ph type="body" sz="half" idx="2"/>
          </p:nvPr>
        </p:nvSpPr>
        <p:spPr>
          <a:xfrm>
            <a:off x="1941645" y="5367342"/>
            <a:ext cx="5943600" cy="804863"/>
          </a:xfrm>
        </p:spPr>
        <p:txBody>
          <a:bodyPr/>
          <a:lstStyle>
            <a:lvl1pPr marL="0" indent="0">
              <a:buNone/>
              <a:defRPr sz="1600"/>
            </a:lvl1pPr>
            <a:lvl2pPr marL="536433" indent="0">
              <a:buNone/>
              <a:defRPr sz="1400"/>
            </a:lvl2pPr>
            <a:lvl3pPr marL="1072866" indent="0">
              <a:buNone/>
              <a:defRPr sz="1200"/>
            </a:lvl3pPr>
            <a:lvl4pPr marL="1609298" indent="0">
              <a:buNone/>
              <a:defRPr sz="1100"/>
            </a:lvl4pPr>
            <a:lvl5pPr marL="2145731" indent="0">
              <a:buNone/>
              <a:defRPr sz="1100"/>
            </a:lvl5pPr>
            <a:lvl6pPr marL="2682164" indent="0">
              <a:buNone/>
              <a:defRPr sz="1100"/>
            </a:lvl6pPr>
            <a:lvl7pPr marL="3218597" indent="0">
              <a:buNone/>
              <a:defRPr sz="1100"/>
            </a:lvl7pPr>
            <a:lvl8pPr marL="3755029" indent="0">
              <a:buNone/>
              <a:defRPr sz="1100"/>
            </a:lvl8pPr>
            <a:lvl9pPr marL="4291462" indent="0">
              <a:buNone/>
              <a:defRPr sz="1100"/>
            </a:lvl9pPr>
          </a:lstStyle>
          <a:p>
            <a:pPr lvl="0"/>
            <a:r>
              <a:rPr lang="da-DK" smtClean="0"/>
              <a:t>Klik for at redigere i master</a:t>
            </a:r>
          </a:p>
        </p:txBody>
      </p:sp>
      <p:sp>
        <p:nvSpPr>
          <p:cNvPr id="5" name="Pladsholder til dato 4"/>
          <p:cNvSpPr>
            <a:spLocks noGrp="1"/>
          </p:cNvSpPr>
          <p:nvPr>
            <p:ph type="dt" sz="half" idx="10"/>
          </p:nvPr>
        </p:nvSpPr>
        <p:spPr/>
        <p:txBody>
          <a:bodyPr/>
          <a:lstStyle/>
          <a:p>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B286486-44C2-409A-88A4-F522A64753E0}" type="slidenum">
              <a:rPr lang="da-DK" smtClean="0"/>
              <a:pPr/>
              <a:t>‹nr.›</a:t>
            </a:fld>
            <a:endParaRPr lang="da-DK"/>
          </a:p>
        </p:txBody>
      </p:sp>
    </p:spTree>
    <p:extLst>
      <p:ext uri="{BB962C8B-B14F-4D97-AF65-F5344CB8AC3E}">
        <p14:creationId xmlns:p14="http://schemas.microsoft.com/office/powerpoint/2010/main" val="1482125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4000">
              <a:schemeClr val="bg1"/>
            </a:gs>
            <a:gs pos="100000">
              <a:srgbClr val="00B0F0"/>
            </a:gs>
            <a:gs pos="96000">
              <a:srgbClr val="0087E6"/>
            </a:gs>
            <a:gs pos="100000">
              <a:srgbClr val="005CBF"/>
            </a:gs>
          </a:gsLst>
          <a:lin ang="2700000" scaled="1"/>
          <a:tileRect/>
        </a:gradFill>
        <a:effectLst/>
      </p:bgPr>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95300" y="274637"/>
            <a:ext cx="8915400" cy="1143000"/>
          </a:xfrm>
          <a:prstGeom prst="rect">
            <a:avLst/>
          </a:prstGeom>
        </p:spPr>
        <p:txBody>
          <a:bodyPr vert="horz" lIns="107287" tIns="53643" rIns="107287" bIns="53643"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95300" y="1600201"/>
            <a:ext cx="8915400" cy="4525963"/>
          </a:xfrm>
          <a:prstGeom prst="rect">
            <a:avLst/>
          </a:prstGeom>
        </p:spPr>
        <p:txBody>
          <a:bodyPr vert="horz" lIns="107287" tIns="53643" rIns="107287" bIns="53643"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95300" y="6356352"/>
            <a:ext cx="2311400" cy="365125"/>
          </a:xfrm>
          <a:prstGeom prst="rect">
            <a:avLst/>
          </a:prstGeom>
        </p:spPr>
        <p:txBody>
          <a:bodyPr vert="horz" lIns="107287" tIns="53643" rIns="107287" bIns="53643" rtlCol="0" anchor="ctr"/>
          <a:lstStyle>
            <a:lvl1pPr algn="l">
              <a:defRPr sz="1400">
                <a:solidFill>
                  <a:schemeClr val="tx1">
                    <a:tint val="75000"/>
                  </a:schemeClr>
                </a:solidFill>
              </a:defRPr>
            </a:lvl1pPr>
          </a:lstStyle>
          <a:p>
            <a:endParaRPr lang="da-DK"/>
          </a:p>
        </p:txBody>
      </p:sp>
      <p:sp>
        <p:nvSpPr>
          <p:cNvPr id="5" name="Pladsholder til sidefod 4"/>
          <p:cNvSpPr>
            <a:spLocks noGrp="1"/>
          </p:cNvSpPr>
          <p:nvPr>
            <p:ph type="ftr" sz="quarter" idx="3"/>
          </p:nvPr>
        </p:nvSpPr>
        <p:spPr>
          <a:xfrm>
            <a:off x="3384550" y="6356352"/>
            <a:ext cx="3136900" cy="365125"/>
          </a:xfrm>
          <a:prstGeom prst="rect">
            <a:avLst/>
          </a:prstGeom>
        </p:spPr>
        <p:txBody>
          <a:bodyPr vert="horz" lIns="107287" tIns="53643" rIns="107287" bIns="53643" rtlCol="0" anchor="ctr"/>
          <a:lstStyle>
            <a:lvl1pPr algn="ctr">
              <a:defRPr sz="14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7099300" y="6356352"/>
            <a:ext cx="2311400" cy="365125"/>
          </a:xfrm>
          <a:prstGeom prst="rect">
            <a:avLst/>
          </a:prstGeom>
        </p:spPr>
        <p:txBody>
          <a:bodyPr vert="horz" lIns="107287" tIns="53643" rIns="107287" bIns="53643" rtlCol="0" anchor="ctr"/>
          <a:lstStyle>
            <a:lvl1pPr algn="r">
              <a:defRPr sz="1400">
                <a:solidFill>
                  <a:schemeClr val="tx1">
                    <a:tint val="75000"/>
                  </a:schemeClr>
                </a:solidFill>
              </a:defRPr>
            </a:lvl1pPr>
          </a:lstStyle>
          <a:p>
            <a:fld id="{93F7FE37-74CE-407B-A7BA-91C611B7E971}" type="slidenum">
              <a:rPr lang="da-DK" smtClean="0"/>
              <a:pPr/>
              <a:t>‹nr.›</a:t>
            </a:fld>
            <a:endParaRPr lang="da-DK"/>
          </a:p>
        </p:txBody>
      </p:sp>
    </p:spTree>
    <p:extLst>
      <p:ext uri="{BB962C8B-B14F-4D97-AF65-F5344CB8AC3E}">
        <p14:creationId xmlns:p14="http://schemas.microsoft.com/office/powerpoint/2010/main" val="41919189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1072866" rtl="0" eaLnBrk="1" latinLnBrk="0" hangingPunct="1">
        <a:spcBef>
          <a:spcPct val="0"/>
        </a:spcBef>
        <a:buNone/>
        <a:defRPr sz="5200" kern="1200">
          <a:solidFill>
            <a:schemeClr val="tx1"/>
          </a:solidFill>
          <a:latin typeface="+mj-lt"/>
          <a:ea typeface="+mj-ea"/>
          <a:cs typeface="+mj-cs"/>
        </a:defRPr>
      </a:lvl1pPr>
    </p:titleStyle>
    <p:bodyStyle>
      <a:lvl1pPr marL="402325" indent="-402325" algn="l" defTabSz="1072866"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1pPr>
      <a:lvl2pPr marL="871703" indent="-335270" algn="l" defTabSz="1072866"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2pPr>
      <a:lvl3pPr marL="1341082" indent="-268216" algn="l" defTabSz="107286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3pPr>
      <a:lvl4pPr marL="1877515" indent="-268216" algn="l" defTabSz="107286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413947" indent="-268216" algn="l" defTabSz="107286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950380" indent="-268216" algn="l" defTabSz="107286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486813" indent="-268216" algn="l" defTabSz="107286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4023246" indent="-268216" algn="l" defTabSz="107286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559678" indent="-268216" algn="l" defTabSz="107286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p:bodyStyle>
    <p:otherStyle>
      <a:defPPr>
        <a:defRPr lang="da-DK"/>
      </a:defPPr>
      <a:lvl1pPr marL="0" algn="l" defTabSz="1072866" rtl="0" eaLnBrk="1" latinLnBrk="0" hangingPunct="1">
        <a:defRPr sz="2100" kern="1200">
          <a:solidFill>
            <a:schemeClr val="tx1"/>
          </a:solidFill>
          <a:latin typeface="+mn-lt"/>
          <a:ea typeface="+mn-ea"/>
          <a:cs typeface="+mn-cs"/>
        </a:defRPr>
      </a:lvl1pPr>
      <a:lvl2pPr marL="536433" algn="l" defTabSz="1072866" rtl="0" eaLnBrk="1" latinLnBrk="0" hangingPunct="1">
        <a:defRPr sz="2100" kern="1200">
          <a:solidFill>
            <a:schemeClr val="tx1"/>
          </a:solidFill>
          <a:latin typeface="+mn-lt"/>
          <a:ea typeface="+mn-ea"/>
          <a:cs typeface="+mn-cs"/>
        </a:defRPr>
      </a:lvl2pPr>
      <a:lvl3pPr marL="1072866" algn="l" defTabSz="1072866" rtl="0" eaLnBrk="1" latinLnBrk="0" hangingPunct="1">
        <a:defRPr sz="2100" kern="1200">
          <a:solidFill>
            <a:schemeClr val="tx1"/>
          </a:solidFill>
          <a:latin typeface="+mn-lt"/>
          <a:ea typeface="+mn-ea"/>
          <a:cs typeface="+mn-cs"/>
        </a:defRPr>
      </a:lvl3pPr>
      <a:lvl4pPr marL="1609298" algn="l" defTabSz="1072866" rtl="0" eaLnBrk="1" latinLnBrk="0" hangingPunct="1">
        <a:defRPr sz="2100" kern="1200">
          <a:solidFill>
            <a:schemeClr val="tx1"/>
          </a:solidFill>
          <a:latin typeface="+mn-lt"/>
          <a:ea typeface="+mn-ea"/>
          <a:cs typeface="+mn-cs"/>
        </a:defRPr>
      </a:lvl4pPr>
      <a:lvl5pPr marL="2145731" algn="l" defTabSz="1072866" rtl="0" eaLnBrk="1" latinLnBrk="0" hangingPunct="1">
        <a:defRPr sz="2100" kern="1200">
          <a:solidFill>
            <a:schemeClr val="tx1"/>
          </a:solidFill>
          <a:latin typeface="+mn-lt"/>
          <a:ea typeface="+mn-ea"/>
          <a:cs typeface="+mn-cs"/>
        </a:defRPr>
      </a:lvl5pPr>
      <a:lvl6pPr marL="2682164" algn="l" defTabSz="1072866" rtl="0" eaLnBrk="1" latinLnBrk="0" hangingPunct="1">
        <a:defRPr sz="2100" kern="1200">
          <a:solidFill>
            <a:schemeClr val="tx1"/>
          </a:solidFill>
          <a:latin typeface="+mn-lt"/>
          <a:ea typeface="+mn-ea"/>
          <a:cs typeface="+mn-cs"/>
        </a:defRPr>
      </a:lvl6pPr>
      <a:lvl7pPr marL="3218597" algn="l" defTabSz="1072866" rtl="0" eaLnBrk="1" latinLnBrk="0" hangingPunct="1">
        <a:defRPr sz="2100" kern="1200">
          <a:solidFill>
            <a:schemeClr val="tx1"/>
          </a:solidFill>
          <a:latin typeface="+mn-lt"/>
          <a:ea typeface="+mn-ea"/>
          <a:cs typeface="+mn-cs"/>
        </a:defRPr>
      </a:lvl7pPr>
      <a:lvl8pPr marL="3755029" algn="l" defTabSz="1072866" rtl="0" eaLnBrk="1" latinLnBrk="0" hangingPunct="1">
        <a:defRPr sz="2100" kern="1200">
          <a:solidFill>
            <a:schemeClr val="tx1"/>
          </a:solidFill>
          <a:latin typeface="+mn-lt"/>
          <a:ea typeface="+mn-ea"/>
          <a:cs typeface="+mn-cs"/>
        </a:defRPr>
      </a:lvl8pPr>
      <a:lvl9pPr marL="4291462" algn="l" defTabSz="107286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txBox="1">
            <a:spLocks/>
          </p:cNvSpPr>
          <p:nvPr/>
        </p:nvSpPr>
        <p:spPr>
          <a:xfrm>
            <a:off x="660400" y="4953011"/>
            <a:ext cx="8007420" cy="1809763"/>
          </a:xfrm>
          <a:prstGeom prst="rect">
            <a:avLst/>
          </a:prstGeom>
        </p:spPr>
        <p:txBody>
          <a:bodyPr vert="horz" lIns="107287" tIns="53643" rIns="107287" bIns="53643" rtlCol="0" anchor="ctr">
            <a:normAutofit fontScale="97500"/>
          </a:bodyPr>
          <a:lstStyle/>
          <a:p>
            <a:pPr fontAlgn="auto">
              <a:spcAft>
                <a:spcPts val="0"/>
              </a:spcAft>
              <a:defRPr/>
            </a:pPr>
            <a:endParaRPr lang="da-DK" sz="1600" dirty="0">
              <a:solidFill>
                <a:srgbClr val="596F7A"/>
              </a:solidFill>
              <a:latin typeface="Calibri" pitchFamily="34" charset="0"/>
            </a:endParaRPr>
          </a:p>
          <a:p>
            <a:pPr fontAlgn="auto">
              <a:spcAft>
                <a:spcPts val="0"/>
              </a:spcAft>
              <a:defRPr/>
            </a:pPr>
            <a:r>
              <a:rPr lang="da-DK" sz="1600" dirty="0" smtClean="0">
                <a:solidFill>
                  <a:srgbClr val="596F7A"/>
                </a:solidFill>
                <a:latin typeface="Calibri" pitchFamily="34" charset="0"/>
              </a:rPr>
              <a:t>September </a:t>
            </a:r>
            <a:r>
              <a:rPr lang="da-DK" sz="1600" dirty="0" smtClean="0">
                <a:solidFill>
                  <a:srgbClr val="596F7A"/>
                </a:solidFill>
                <a:latin typeface="Calibri" pitchFamily="34" charset="0"/>
              </a:rPr>
              <a:t>2017</a:t>
            </a:r>
            <a:endParaRPr lang="da-DK" sz="1600" dirty="0">
              <a:solidFill>
                <a:srgbClr val="596F7A"/>
              </a:solidFill>
              <a:latin typeface="Calibri" pitchFamily="34" charset="0"/>
            </a:endParaRPr>
          </a:p>
          <a:p>
            <a:pPr fontAlgn="auto">
              <a:spcAft>
                <a:spcPts val="0"/>
              </a:spcAft>
              <a:defRPr/>
            </a:pPr>
            <a:r>
              <a:rPr lang="da-DK" sz="1300" dirty="0" smtClean="0">
                <a:solidFill>
                  <a:srgbClr val="596F7A"/>
                </a:solidFill>
                <a:latin typeface="Calibri" pitchFamily="34" charset="0"/>
                <a:ea typeface="+mj-ea"/>
                <a:cs typeface="+mj-cs"/>
              </a:rPr>
              <a:t>Energistyrelsen</a:t>
            </a:r>
            <a:endParaRPr lang="da-DK" sz="1300" dirty="0">
              <a:solidFill>
                <a:srgbClr val="596F7A"/>
              </a:solidFill>
              <a:latin typeface="Calibri" pitchFamily="34" charset="0"/>
              <a:ea typeface="+mj-ea"/>
              <a:cs typeface="+mj-cs"/>
            </a:endParaRPr>
          </a:p>
        </p:txBody>
      </p:sp>
      <p:sp>
        <p:nvSpPr>
          <p:cNvPr id="9" name="Rektangel 8"/>
          <p:cNvSpPr/>
          <p:nvPr/>
        </p:nvSpPr>
        <p:spPr>
          <a:xfrm>
            <a:off x="655812" y="2660915"/>
            <a:ext cx="9323611" cy="2208244"/>
          </a:xfrm>
          <a:prstGeom prst="rect">
            <a:avLst/>
          </a:prstGeom>
          <a:noFill/>
          <a:ln w="9525">
            <a:noFill/>
            <a:miter lim="800000"/>
            <a:headEnd/>
            <a:tailEnd/>
          </a:ln>
          <a:effectLst>
            <a:outerShdw blurRad="50800" dist="38100" dir="5400000" algn="t" rotWithShape="0">
              <a:prstClr val="black">
                <a:alpha val="40000"/>
              </a:prstClr>
            </a:outerShdw>
          </a:effectLst>
        </p:spPr>
        <p:txBody>
          <a:bodyPr vert="horz" wrap="square" lIns="107287" tIns="53643" rIns="107287" bIns="53643" numCol="1" anchor="t" anchorCtr="0" compatLnSpc="1">
            <a:prstTxWarp prst="textNoShape">
              <a:avLst/>
            </a:prstTxWarp>
          </a:bodyPr>
          <a:lstStyle/>
          <a:p>
            <a:r>
              <a:rPr lang="da-DK" sz="3600" b="1" dirty="0" smtClean="0">
                <a:solidFill>
                  <a:schemeClr val="tx2"/>
                </a:solidFill>
                <a:latin typeface="Calibri" pitchFamily="34" charset="0"/>
                <a:ea typeface="+mj-ea"/>
                <a:cs typeface="+mj-cs"/>
              </a:rPr>
              <a:t>Energieffektive og Intelligente Bygninger –</a:t>
            </a:r>
          </a:p>
          <a:p>
            <a:r>
              <a:rPr lang="da-DK" sz="2800" b="1" dirty="0" smtClean="0">
                <a:solidFill>
                  <a:schemeClr val="tx2"/>
                </a:solidFill>
                <a:latin typeface="Calibri" pitchFamily="34" charset="0"/>
                <a:ea typeface="+mj-ea"/>
                <a:cs typeface="+mj-cs"/>
              </a:rPr>
              <a:t>Orienteringsmøde om gevinstanalyse d. 11. august 2017</a:t>
            </a:r>
            <a:endParaRPr lang="da-DK" sz="2800" b="1" dirty="0">
              <a:solidFill>
                <a:schemeClr val="tx2"/>
              </a:solidFill>
              <a:latin typeface="Calibri" pitchFamily="34" charset="0"/>
              <a:ea typeface="+mj-ea"/>
              <a:cs typeface="+mj-cs"/>
            </a:endParaRPr>
          </a:p>
        </p:txBody>
      </p:sp>
      <p:pic>
        <p:nvPicPr>
          <p:cNvPr id="5" name="Billede 4"/>
          <p:cNvPicPr/>
          <p:nvPr/>
        </p:nvPicPr>
        <p:blipFill>
          <a:blip r:embed="rId3" cstate="print">
            <a:extLst>
              <a:ext uri="{28A0092B-C50C-407E-A947-70E740481C1C}">
                <a14:useLocalDpi xmlns:a14="http://schemas.microsoft.com/office/drawing/2010/main" val="0"/>
              </a:ext>
            </a:extLst>
          </a:blip>
          <a:stretch>
            <a:fillRect/>
          </a:stretch>
        </p:blipFill>
        <p:spPr>
          <a:xfrm>
            <a:off x="7401272" y="304305"/>
            <a:ext cx="2040890" cy="69469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7"/>
            <a:ext cx="8915400" cy="706091"/>
          </a:xfrm>
        </p:spPr>
        <p:txBody>
          <a:bodyPr>
            <a:noAutofit/>
          </a:bodyPr>
          <a:lstStyle/>
          <a:p>
            <a:pPr algn="l"/>
            <a:r>
              <a:rPr lang="da-DK" sz="3600" dirty="0" smtClean="0"/>
              <a:t>Proces</a:t>
            </a:r>
            <a:endParaRPr lang="da-DK" sz="3600" dirty="0"/>
          </a:p>
        </p:txBody>
      </p:sp>
      <p:sp>
        <p:nvSpPr>
          <p:cNvPr id="3" name="Pladsholder til indhold 2"/>
          <p:cNvSpPr>
            <a:spLocks noGrp="1"/>
          </p:cNvSpPr>
          <p:nvPr>
            <p:ph sz="half" idx="1"/>
          </p:nvPr>
        </p:nvSpPr>
        <p:spPr>
          <a:xfrm>
            <a:off x="560512" y="1196752"/>
            <a:ext cx="8778180" cy="4857408"/>
          </a:xfrm>
        </p:spPr>
        <p:txBody>
          <a:bodyPr>
            <a:normAutofit/>
          </a:bodyPr>
          <a:lstStyle/>
          <a:p>
            <a:r>
              <a:rPr lang="da-DK" sz="2400" dirty="0" smtClean="0"/>
              <a:t>Frist for indsendelse af spørgsmål mandag d. 18. september kl. 12.00</a:t>
            </a:r>
          </a:p>
          <a:p>
            <a:r>
              <a:rPr lang="da-DK" sz="2400" dirty="0" smtClean="0"/>
              <a:t>Svar på spørgsmål offentliggøres senest fredag d. 22. september kl. 16.00</a:t>
            </a:r>
          </a:p>
          <a:p>
            <a:r>
              <a:rPr lang="da-DK" sz="2400" dirty="0" smtClean="0"/>
              <a:t>Tilbud indsendes senest fredag d. 29. september kl. 12.00</a:t>
            </a:r>
          </a:p>
          <a:p>
            <a:r>
              <a:rPr lang="da-DK" sz="2400" dirty="0" smtClean="0"/>
              <a:t>Offentliggørelsen af vinder senest torsdag d. 5. oktober</a:t>
            </a:r>
          </a:p>
          <a:p>
            <a:r>
              <a:rPr lang="da-DK" sz="2400" dirty="0" smtClean="0"/>
              <a:t>Kontraktindgåelse senest tirsdag d. 17. oktober</a:t>
            </a:r>
          </a:p>
          <a:p>
            <a:r>
              <a:rPr lang="da-DK" sz="2400" dirty="0" smtClean="0"/>
              <a:t>Opgaveløsning indsendes senest ultimo marts 2018</a:t>
            </a:r>
            <a:endParaRPr lang="da-DK" sz="2400" dirty="0"/>
          </a:p>
          <a:p>
            <a:pPr marL="0" indent="0">
              <a:buNone/>
            </a:pPr>
            <a:endParaRPr lang="da-DK" sz="2400" dirty="0" smtClean="0"/>
          </a:p>
        </p:txBody>
      </p:sp>
      <p:pic>
        <p:nvPicPr>
          <p:cNvPr id="4" name="Billede 3"/>
          <p:cNvPicPr/>
          <p:nvPr/>
        </p:nvPicPr>
        <p:blipFill>
          <a:blip r:embed="rId3" cstate="print">
            <a:extLst>
              <a:ext uri="{28A0092B-C50C-407E-A947-70E740481C1C}">
                <a14:useLocalDpi xmlns:a14="http://schemas.microsoft.com/office/drawing/2010/main" val="0"/>
              </a:ext>
            </a:extLst>
          </a:blip>
          <a:stretch>
            <a:fillRect/>
          </a:stretch>
        </p:blipFill>
        <p:spPr>
          <a:xfrm>
            <a:off x="7401272" y="304305"/>
            <a:ext cx="2040890" cy="694690"/>
          </a:xfrm>
          <a:prstGeom prst="rect">
            <a:avLst/>
          </a:prstGeom>
        </p:spPr>
      </p:pic>
    </p:spTree>
    <p:extLst>
      <p:ext uri="{BB962C8B-B14F-4D97-AF65-F5344CB8AC3E}">
        <p14:creationId xmlns:p14="http://schemas.microsoft.com/office/powerpoint/2010/main" val="1896182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7"/>
            <a:ext cx="8915400" cy="706091"/>
          </a:xfrm>
        </p:spPr>
        <p:txBody>
          <a:bodyPr>
            <a:noAutofit/>
          </a:bodyPr>
          <a:lstStyle/>
          <a:p>
            <a:pPr algn="l"/>
            <a:r>
              <a:rPr lang="da-DK" sz="3600" dirty="0" smtClean="0"/>
              <a:t>Tilbud og vurdering</a:t>
            </a:r>
            <a:endParaRPr lang="da-DK" sz="3600" dirty="0"/>
          </a:p>
        </p:txBody>
      </p:sp>
      <p:sp>
        <p:nvSpPr>
          <p:cNvPr id="3" name="Pladsholder til indhold 2"/>
          <p:cNvSpPr>
            <a:spLocks noGrp="1"/>
          </p:cNvSpPr>
          <p:nvPr>
            <p:ph sz="half" idx="1"/>
          </p:nvPr>
        </p:nvSpPr>
        <p:spPr>
          <a:xfrm>
            <a:off x="560512" y="1196752"/>
            <a:ext cx="8778180" cy="4857408"/>
          </a:xfrm>
        </p:spPr>
        <p:txBody>
          <a:bodyPr>
            <a:normAutofit/>
          </a:bodyPr>
          <a:lstStyle/>
          <a:p>
            <a:r>
              <a:rPr lang="da-DK" sz="2400" dirty="0" smtClean="0"/>
              <a:t>Max 10 A-4 sider med beskrivelse af opgaveløsning (metode og faseopdelt tids- og aktivitetsplan)</a:t>
            </a:r>
          </a:p>
          <a:p>
            <a:pPr marL="0" indent="0">
              <a:buNone/>
            </a:pPr>
            <a:endParaRPr lang="da-DK" sz="2400" dirty="0" smtClean="0"/>
          </a:p>
          <a:p>
            <a:r>
              <a:rPr lang="da-DK" sz="2400" dirty="0" smtClean="0"/>
              <a:t>Gives point fra 1 – 5 i forhold til:</a:t>
            </a:r>
          </a:p>
          <a:p>
            <a:pPr lvl="1">
              <a:buFont typeface="Wingdings" panose="05000000000000000000" pitchFamily="2" charset="2"/>
              <a:buChar char="ü"/>
            </a:pPr>
            <a:r>
              <a:rPr lang="da-DK" sz="1900" dirty="0" smtClean="0"/>
              <a:t>Kvalitet i opgaveløsningen (vægt 50)</a:t>
            </a:r>
          </a:p>
          <a:p>
            <a:pPr lvl="1">
              <a:buFont typeface="Wingdings" panose="05000000000000000000" pitchFamily="2" charset="2"/>
              <a:buChar char="ü"/>
            </a:pPr>
            <a:r>
              <a:rPr lang="da-DK" sz="1900" dirty="0" smtClean="0"/>
              <a:t>Kompetencer og referencer (vægt 30)</a:t>
            </a:r>
          </a:p>
          <a:p>
            <a:pPr lvl="1">
              <a:buFont typeface="Wingdings" panose="05000000000000000000" pitchFamily="2" charset="2"/>
              <a:buChar char="ü"/>
            </a:pPr>
            <a:r>
              <a:rPr lang="da-DK" sz="1900" dirty="0" smtClean="0"/>
              <a:t>Pris (vægt 20)</a:t>
            </a:r>
          </a:p>
          <a:p>
            <a:endParaRPr lang="da-DK" sz="2400" dirty="0"/>
          </a:p>
          <a:p>
            <a:pPr marL="0" indent="0">
              <a:buNone/>
            </a:pPr>
            <a:endParaRPr lang="da-DK" sz="2400" dirty="0" smtClean="0"/>
          </a:p>
        </p:txBody>
      </p:sp>
      <p:pic>
        <p:nvPicPr>
          <p:cNvPr id="4" name="Billede 3"/>
          <p:cNvPicPr/>
          <p:nvPr/>
        </p:nvPicPr>
        <p:blipFill>
          <a:blip r:embed="rId3" cstate="print">
            <a:extLst>
              <a:ext uri="{28A0092B-C50C-407E-A947-70E740481C1C}">
                <a14:useLocalDpi xmlns:a14="http://schemas.microsoft.com/office/drawing/2010/main" val="0"/>
              </a:ext>
            </a:extLst>
          </a:blip>
          <a:stretch>
            <a:fillRect/>
          </a:stretch>
        </p:blipFill>
        <p:spPr>
          <a:xfrm>
            <a:off x="7401272" y="304305"/>
            <a:ext cx="2040890" cy="694690"/>
          </a:xfrm>
          <a:prstGeom prst="rect">
            <a:avLst/>
          </a:prstGeom>
        </p:spPr>
      </p:pic>
    </p:spTree>
    <p:extLst>
      <p:ext uri="{BB962C8B-B14F-4D97-AF65-F5344CB8AC3E}">
        <p14:creationId xmlns:p14="http://schemas.microsoft.com/office/powerpoint/2010/main" val="40513498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7"/>
            <a:ext cx="8915400" cy="706091"/>
          </a:xfrm>
        </p:spPr>
        <p:txBody>
          <a:bodyPr>
            <a:noAutofit/>
          </a:bodyPr>
          <a:lstStyle/>
          <a:p>
            <a:pPr algn="l"/>
            <a:endParaRPr lang="da-DK" sz="3600" dirty="0"/>
          </a:p>
        </p:txBody>
      </p:sp>
      <p:sp>
        <p:nvSpPr>
          <p:cNvPr id="3" name="Pladsholder til indhold 2"/>
          <p:cNvSpPr>
            <a:spLocks noGrp="1"/>
          </p:cNvSpPr>
          <p:nvPr>
            <p:ph sz="half" idx="1"/>
          </p:nvPr>
        </p:nvSpPr>
        <p:spPr>
          <a:xfrm>
            <a:off x="560512" y="1196752"/>
            <a:ext cx="8778180" cy="4857408"/>
          </a:xfrm>
        </p:spPr>
        <p:txBody>
          <a:bodyPr>
            <a:normAutofit/>
          </a:bodyPr>
          <a:lstStyle/>
          <a:p>
            <a:pPr marL="0" indent="0">
              <a:buNone/>
            </a:pPr>
            <a:endParaRPr lang="da-DK" sz="3200" dirty="0" smtClean="0"/>
          </a:p>
          <a:p>
            <a:pPr marL="0" indent="0" algn="ctr">
              <a:buNone/>
            </a:pPr>
            <a:r>
              <a:rPr lang="da-DK" sz="3200" dirty="0" smtClean="0"/>
              <a:t>Spørgsmål?</a:t>
            </a:r>
          </a:p>
        </p:txBody>
      </p:sp>
      <p:pic>
        <p:nvPicPr>
          <p:cNvPr id="4" name="Billede 3"/>
          <p:cNvPicPr/>
          <p:nvPr/>
        </p:nvPicPr>
        <p:blipFill>
          <a:blip r:embed="rId3" cstate="print">
            <a:extLst>
              <a:ext uri="{28A0092B-C50C-407E-A947-70E740481C1C}">
                <a14:useLocalDpi xmlns:a14="http://schemas.microsoft.com/office/drawing/2010/main" val="0"/>
              </a:ext>
            </a:extLst>
          </a:blip>
          <a:stretch>
            <a:fillRect/>
          </a:stretch>
        </p:blipFill>
        <p:spPr>
          <a:xfrm>
            <a:off x="7401272" y="304305"/>
            <a:ext cx="2040890" cy="694690"/>
          </a:xfrm>
          <a:prstGeom prst="rect">
            <a:avLst/>
          </a:prstGeom>
        </p:spPr>
      </p:pic>
    </p:spTree>
    <p:extLst>
      <p:ext uri="{BB962C8B-B14F-4D97-AF65-F5344CB8AC3E}">
        <p14:creationId xmlns:p14="http://schemas.microsoft.com/office/powerpoint/2010/main" val="34052681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da-DK" dirty="0" smtClean="0"/>
              <a:t>Program for mødet</a:t>
            </a:r>
            <a:endParaRPr lang="da-DK" dirty="0"/>
          </a:p>
        </p:txBody>
      </p:sp>
      <p:sp>
        <p:nvSpPr>
          <p:cNvPr id="3" name="Pladsholder til indhold 2"/>
          <p:cNvSpPr>
            <a:spLocks noGrp="1"/>
          </p:cNvSpPr>
          <p:nvPr>
            <p:ph sz="half" idx="1"/>
          </p:nvPr>
        </p:nvSpPr>
        <p:spPr>
          <a:xfrm>
            <a:off x="488504" y="1772816"/>
            <a:ext cx="8856984" cy="4176464"/>
          </a:xfrm>
        </p:spPr>
        <p:txBody>
          <a:bodyPr>
            <a:normAutofit/>
          </a:bodyPr>
          <a:lstStyle/>
          <a:p>
            <a:pPr marL="514350" indent="-514350">
              <a:buAutoNum type="arabicPeriod"/>
            </a:pPr>
            <a:r>
              <a:rPr lang="da-DK" sz="2400" dirty="0" smtClean="0"/>
              <a:t>Introduktion og baggrund, v. Energistyrelsen.</a:t>
            </a:r>
          </a:p>
          <a:p>
            <a:pPr marL="457200" indent="-457200">
              <a:buAutoNum type="arabicPeriod" startAt="2"/>
            </a:pPr>
            <a:r>
              <a:rPr lang="da-DK" sz="2400" dirty="0" smtClean="0"/>
              <a:t>Analyse om gevinster ved anvendelse af data og digitalisering til fremme af energieffektivitet og fleksibelt energiforbrug i bygninger, v. Energistyrelsen</a:t>
            </a:r>
          </a:p>
          <a:p>
            <a:pPr marL="457200" indent="-457200">
              <a:buAutoNum type="arabicPeriod" startAt="3"/>
            </a:pPr>
            <a:r>
              <a:rPr lang="da-DK" sz="2400" dirty="0" smtClean="0"/>
              <a:t>Spørgsmål</a:t>
            </a:r>
          </a:p>
          <a:p>
            <a:pPr marL="457200" indent="-457200">
              <a:buAutoNum type="arabicPeriod" startAt="3"/>
            </a:pPr>
            <a:r>
              <a:rPr lang="da-DK" sz="2400" dirty="0" smtClean="0"/>
              <a:t>Den videre proces</a:t>
            </a:r>
          </a:p>
          <a:p>
            <a:pPr marL="457200" indent="-457200">
              <a:buAutoNum type="arabicPeriod" startAt="3"/>
            </a:pPr>
            <a:r>
              <a:rPr lang="da-DK" sz="2400" dirty="0" smtClean="0"/>
              <a:t>Farvel og tak.</a:t>
            </a:r>
          </a:p>
          <a:p>
            <a:pPr marL="457200" indent="-457200">
              <a:buAutoNum type="arabicPeriod" startAt="3"/>
            </a:pPr>
            <a:endParaRPr lang="da-DK" sz="2400" dirty="0"/>
          </a:p>
        </p:txBody>
      </p:sp>
      <p:pic>
        <p:nvPicPr>
          <p:cNvPr id="4" name="Billede 3"/>
          <p:cNvPicPr/>
          <p:nvPr/>
        </p:nvPicPr>
        <p:blipFill>
          <a:blip r:embed="rId3" cstate="print">
            <a:extLst>
              <a:ext uri="{28A0092B-C50C-407E-A947-70E740481C1C}">
                <a14:useLocalDpi xmlns:a14="http://schemas.microsoft.com/office/drawing/2010/main" val="0"/>
              </a:ext>
            </a:extLst>
          </a:blip>
          <a:stretch>
            <a:fillRect/>
          </a:stretch>
        </p:blipFill>
        <p:spPr>
          <a:xfrm>
            <a:off x="7401272" y="304305"/>
            <a:ext cx="2040890" cy="694690"/>
          </a:xfrm>
          <a:prstGeom prst="rect">
            <a:avLst/>
          </a:prstGeom>
        </p:spPr>
      </p:pic>
    </p:spTree>
    <p:extLst>
      <p:ext uri="{BB962C8B-B14F-4D97-AF65-F5344CB8AC3E}">
        <p14:creationId xmlns:p14="http://schemas.microsoft.com/office/powerpoint/2010/main" val="3306050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7"/>
            <a:ext cx="8915400" cy="706091"/>
          </a:xfrm>
        </p:spPr>
        <p:txBody>
          <a:bodyPr>
            <a:noAutofit/>
          </a:bodyPr>
          <a:lstStyle/>
          <a:p>
            <a:pPr algn="l"/>
            <a:r>
              <a:rPr lang="da-DK" sz="3600" dirty="0" smtClean="0"/>
              <a:t>Baggrund for ordningen</a:t>
            </a:r>
            <a:endParaRPr lang="da-DK" sz="3600" dirty="0"/>
          </a:p>
        </p:txBody>
      </p:sp>
      <p:sp>
        <p:nvSpPr>
          <p:cNvPr id="3" name="Pladsholder til indhold 2"/>
          <p:cNvSpPr>
            <a:spLocks noGrp="1"/>
          </p:cNvSpPr>
          <p:nvPr>
            <p:ph sz="half" idx="1"/>
          </p:nvPr>
        </p:nvSpPr>
        <p:spPr>
          <a:xfrm>
            <a:off x="560512" y="1196752"/>
            <a:ext cx="8778180" cy="4857408"/>
          </a:xfrm>
        </p:spPr>
        <p:txBody>
          <a:bodyPr>
            <a:normAutofit fontScale="85000" lnSpcReduction="20000"/>
          </a:bodyPr>
          <a:lstStyle/>
          <a:p>
            <a:r>
              <a:rPr lang="da-DK" sz="2800" dirty="0" smtClean="0"/>
              <a:t>Energiaftalen fra 2012, hvor der er afsat en pulje på 60 mio. kr. per år til brug for tiltag til fremme af energieffektivisering.</a:t>
            </a:r>
          </a:p>
          <a:p>
            <a:pPr marL="0" indent="0">
              <a:buNone/>
            </a:pPr>
            <a:endParaRPr lang="da-DK" sz="2800" dirty="0" smtClean="0"/>
          </a:p>
          <a:p>
            <a:r>
              <a:rPr lang="da-DK" sz="2800" dirty="0" smtClean="0"/>
              <a:t>Puljen blev udmøntet af forligsparterne </a:t>
            </a:r>
            <a:r>
              <a:rPr lang="da-DK" sz="2400" dirty="0"/>
              <a:t>(</a:t>
            </a:r>
            <a:r>
              <a:rPr lang="da-DK" sz="2400" dirty="0" smtClean="0"/>
              <a:t>SRSF-regeringen, Venstre</a:t>
            </a:r>
            <a:r>
              <a:rPr lang="da-DK" sz="2400" dirty="0"/>
              <a:t>, Dansk Folkeparti, Enhedslisten og Det Konservative </a:t>
            </a:r>
            <a:r>
              <a:rPr lang="da-DK" sz="2400" dirty="0" smtClean="0"/>
              <a:t>Folkeparti) </a:t>
            </a:r>
            <a:r>
              <a:rPr lang="da-DK" sz="2800" dirty="0"/>
              <a:t>for </a:t>
            </a:r>
            <a:r>
              <a:rPr lang="da-DK" sz="2800" dirty="0" smtClean="0"/>
              <a:t>2012-2016, og herefter for 2016 – 2018.</a:t>
            </a:r>
          </a:p>
          <a:p>
            <a:endParaRPr lang="da-DK" sz="2800" dirty="0"/>
          </a:p>
          <a:p>
            <a:r>
              <a:rPr lang="da-DK" sz="2800" dirty="0" smtClean="0"/>
              <a:t>I december 2015 besluttede forligskredsen bl.a. at gennemføre initiativet ”Energieffektive og Intelligente Bygninger” for en treårig periode: 2016 – 2018.</a:t>
            </a:r>
          </a:p>
          <a:p>
            <a:pPr marL="0" indent="0">
              <a:buNone/>
            </a:pPr>
            <a:endParaRPr lang="da-DK" sz="2800" dirty="0"/>
          </a:p>
          <a:p>
            <a:r>
              <a:rPr lang="da-DK" sz="2800" dirty="0" smtClean="0"/>
              <a:t>Initiativet er på 11,2 mio. kr./år, herunder 9,6 mio. kr./år til brug for tilskud og analyser</a:t>
            </a:r>
          </a:p>
          <a:p>
            <a:pPr marL="0" indent="0">
              <a:buNone/>
            </a:pPr>
            <a:r>
              <a:rPr lang="da-DK" sz="2800" dirty="0" smtClean="0"/>
              <a:t> </a:t>
            </a:r>
          </a:p>
          <a:p>
            <a:pPr marL="0" indent="0">
              <a:buNone/>
            </a:pPr>
            <a:endParaRPr lang="da-DK" sz="2800" dirty="0"/>
          </a:p>
        </p:txBody>
      </p:sp>
      <p:pic>
        <p:nvPicPr>
          <p:cNvPr id="4" name="Billede 3"/>
          <p:cNvPicPr/>
          <p:nvPr/>
        </p:nvPicPr>
        <p:blipFill>
          <a:blip r:embed="rId3" cstate="print">
            <a:extLst>
              <a:ext uri="{28A0092B-C50C-407E-A947-70E740481C1C}">
                <a14:useLocalDpi xmlns:a14="http://schemas.microsoft.com/office/drawing/2010/main" val="0"/>
              </a:ext>
            </a:extLst>
          </a:blip>
          <a:stretch>
            <a:fillRect/>
          </a:stretch>
        </p:blipFill>
        <p:spPr>
          <a:xfrm>
            <a:off x="7401272" y="304305"/>
            <a:ext cx="2040890" cy="694690"/>
          </a:xfrm>
          <a:prstGeom prst="rect">
            <a:avLst/>
          </a:prstGeom>
        </p:spPr>
      </p:pic>
    </p:spTree>
    <p:extLst>
      <p:ext uri="{BB962C8B-B14F-4D97-AF65-F5344CB8AC3E}">
        <p14:creationId xmlns:p14="http://schemas.microsoft.com/office/powerpoint/2010/main" val="39826727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7"/>
            <a:ext cx="8915400" cy="706091"/>
          </a:xfrm>
        </p:spPr>
        <p:txBody>
          <a:bodyPr>
            <a:noAutofit/>
          </a:bodyPr>
          <a:lstStyle/>
          <a:p>
            <a:pPr algn="l"/>
            <a:r>
              <a:rPr lang="da-DK" sz="3600" dirty="0" smtClean="0"/>
              <a:t>Puljens formål</a:t>
            </a:r>
            <a:endParaRPr lang="da-DK" sz="3600" dirty="0"/>
          </a:p>
        </p:txBody>
      </p:sp>
      <p:sp>
        <p:nvSpPr>
          <p:cNvPr id="3" name="Pladsholder til indhold 2"/>
          <p:cNvSpPr>
            <a:spLocks noGrp="1"/>
          </p:cNvSpPr>
          <p:nvPr>
            <p:ph sz="half" idx="1"/>
          </p:nvPr>
        </p:nvSpPr>
        <p:spPr>
          <a:xfrm>
            <a:off x="560512" y="1196752"/>
            <a:ext cx="8778180" cy="4857408"/>
          </a:xfrm>
        </p:spPr>
        <p:txBody>
          <a:bodyPr>
            <a:normAutofit/>
          </a:bodyPr>
          <a:lstStyle/>
          <a:p>
            <a:pPr marL="812278" lvl="1" indent="-342900">
              <a:buFont typeface="Wingdings" panose="05000000000000000000" pitchFamily="2" charset="2"/>
              <a:buChar char="q"/>
            </a:pPr>
            <a:endParaRPr lang="da-DK" sz="2400" dirty="0" smtClean="0"/>
          </a:p>
          <a:p>
            <a:pPr marL="812278" lvl="1" indent="-342900">
              <a:buFont typeface="Wingdings" panose="05000000000000000000" pitchFamily="2" charset="2"/>
              <a:buChar char="q"/>
            </a:pPr>
            <a:endParaRPr lang="da-DK" sz="2400" dirty="0"/>
          </a:p>
          <a:p>
            <a:pPr marL="812278" lvl="1" indent="-342900">
              <a:buFont typeface="Wingdings" panose="05000000000000000000" pitchFamily="2" charset="2"/>
              <a:buChar char="q"/>
            </a:pPr>
            <a:r>
              <a:rPr lang="da-DK" sz="2400" dirty="0" smtClean="0"/>
              <a:t>Fremme anvendelsen af data og datadrevne løsninger til fremme af energieffektivisering og fleksibelt energiforbrug i bygninger</a:t>
            </a:r>
          </a:p>
          <a:p>
            <a:pPr marL="812278" lvl="1" indent="-342900">
              <a:buFont typeface="Wingdings" panose="05000000000000000000" pitchFamily="2" charset="2"/>
              <a:buChar char="q"/>
            </a:pPr>
            <a:endParaRPr lang="da-DK" sz="2400" dirty="0" smtClean="0"/>
          </a:p>
          <a:p>
            <a:pPr marL="812278" lvl="1" indent="-342900">
              <a:buFont typeface="Wingdings" panose="05000000000000000000" pitchFamily="2" charset="2"/>
              <a:buChar char="q"/>
            </a:pPr>
            <a:r>
              <a:rPr lang="da-DK" sz="2400" dirty="0" smtClean="0"/>
              <a:t>Fremme udbredelsen af energieffektive løsninger i bygninger</a:t>
            </a:r>
          </a:p>
          <a:p>
            <a:pPr marL="0" indent="0">
              <a:buNone/>
            </a:pPr>
            <a:r>
              <a:rPr lang="da-DK" sz="2800" dirty="0" smtClean="0"/>
              <a:t> </a:t>
            </a:r>
          </a:p>
          <a:p>
            <a:pPr marL="0" indent="0">
              <a:buNone/>
            </a:pPr>
            <a:endParaRPr lang="da-DK" sz="2800" dirty="0"/>
          </a:p>
        </p:txBody>
      </p:sp>
      <p:pic>
        <p:nvPicPr>
          <p:cNvPr id="4" name="Billede 3"/>
          <p:cNvPicPr/>
          <p:nvPr/>
        </p:nvPicPr>
        <p:blipFill>
          <a:blip r:embed="rId3" cstate="print">
            <a:extLst>
              <a:ext uri="{28A0092B-C50C-407E-A947-70E740481C1C}">
                <a14:useLocalDpi xmlns:a14="http://schemas.microsoft.com/office/drawing/2010/main" val="0"/>
              </a:ext>
            </a:extLst>
          </a:blip>
          <a:stretch>
            <a:fillRect/>
          </a:stretch>
        </p:blipFill>
        <p:spPr>
          <a:xfrm>
            <a:off x="7401272" y="304305"/>
            <a:ext cx="2040890" cy="694690"/>
          </a:xfrm>
          <a:prstGeom prst="rect">
            <a:avLst/>
          </a:prstGeom>
        </p:spPr>
      </p:pic>
    </p:spTree>
    <p:extLst>
      <p:ext uri="{BB962C8B-B14F-4D97-AF65-F5344CB8AC3E}">
        <p14:creationId xmlns:p14="http://schemas.microsoft.com/office/powerpoint/2010/main" val="29314976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7"/>
            <a:ext cx="8915400" cy="706091"/>
          </a:xfrm>
        </p:spPr>
        <p:txBody>
          <a:bodyPr>
            <a:noAutofit/>
          </a:bodyPr>
          <a:lstStyle/>
          <a:p>
            <a:pPr algn="l"/>
            <a:r>
              <a:rPr lang="da-DK" sz="3600" dirty="0" smtClean="0"/>
              <a:t>Puljens udmøntning</a:t>
            </a:r>
            <a:endParaRPr lang="da-DK" sz="3600" dirty="0"/>
          </a:p>
        </p:txBody>
      </p:sp>
      <p:sp>
        <p:nvSpPr>
          <p:cNvPr id="3" name="Pladsholder til indhold 2"/>
          <p:cNvSpPr>
            <a:spLocks noGrp="1"/>
          </p:cNvSpPr>
          <p:nvPr>
            <p:ph sz="half" idx="1"/>
          </p:nvPr>
        </p:nvSpPr>
        <p:spPr>
          <a:xfrm>
            <a:off x="560512" y="1196752"/>
            <a:ext cx="8778180" cy="4857408"/>
          </a:xfrm>
        </p:spPr>
        <p:txBody>
          <a:bodyPr>
            <a:normAutofit lnSpcReduction="10000"/>
          </a:bodyPr>
          <a:lstStyle/>
          <a:p>
            <a:pPr marL="469378" lvl="1" indent="0">
              <a:buNone/>
            </a:pPr>
            <a:r>
              <a:rPr lang="da-DK" sz="2400" dirty="0" smtClean="0"/>
              <a:t>Tilskud og analyser mhp.:</a:t>
            </a:r>
          </a:p>
          <a:p>
            <a:pPr marL="812278" lvl="1" indent="-342900">
              <a:buFont typeface="Wingdings" panose="05000000000000000000" pitchFamily="2" charset="2"/>
              <a:buChar char="q"/>
            </a:pPr>
            <a:endParaRPr lang="da-DK" sz="2400" dirty="0"/>
          </a:p>
          <a:p>
            <a:pPr marL="812278" lvl="1" indent="-342900">
              <a:buFont typeface="Wingdings" panose="05000000000000000000" pitchFamily="2" charset="2"/>
              <a:buChar char="q"/>
            </a:pPr>
            <a:r>
              <a:rPr lang="da-DK" sz="2400" dirty="0" smtClean="0"/>
              <a:t>Udvikling af metoder og 1. generationsværktøjer for udnyttelse af data til fremme af energieffektivisering og fleksibelt energiforbrug i bygninger</a:t>
            </a:r>
          </a:p>
          <a:p>
            <a:pPr marL="469378" lvl="1" indent="0">
              <a:buNone/>
            </a:pPr>
            <a:endParaRPr lang="da-DK" sz="2400" dirty="0" smtClean="0"/>
          </a:p>
          <a:p>
            <a:pPr marL="812278" lvl="1" indent="-342900">
              <a:buFont typeface="Wingdings" panose="05000000000000000000" pitchFamily="2" charset="2"/>
              <a:buChar char="q"/>
            </a:pPr>
            <a:r>
              <a:rPr lang="da-DK" sz="2400" dirty="0" smtClean="0"/>
              <a:t>Styrket udbredelse og forankring af energieffektive løsninger bl.a. via partnerskaber mellem private og offentlige aktører</a:t>
            </a:r>
          </a:p>
          <a:p>
            <a:pPr marL="469378" lvl="1" indent="0">
              <a:buNone/>
            </a:pPr>
            <a:endParaRPr lang="da-DK" sz="2400" dirty="0" smtClean="0"/>
          </a:p>
          <a:p>
            <a:pPr marL="812278" lvl="1" indent="-342900">
              <a:buFont typeface="Wingdings" panose="05000000000000000000" pitchFamily="2" charset="2"/>
              <a:buChar char="Ø"/>
            </a:pPr>
            <a:r>
              <a:rPr lang="da-DK" sz="2400" b="1" dirty="0" smtClean="0">
                <a:solidFill>
                  <a:srgbClr val="FF0000"/>
                </a:solidFill>
              </a:rPr>
              <a:t>Afklaring af potentialer og forudsætninger for den langsigtede indsats</a:t>
            </a:r>
          </a:p>
          <a:p>
            <a:pPr marL="0" indent="0">
              <a:buNone/>
            </a:pPr>
            <a:r>
              <a:rPr lang="da-DK" sz="2800" dirty="0" smtClean="0"/>
              <a:t> </a:t>
            </a:r>
          </a:p>
          <a:p>
            <a:pPr marL="0" indent="0">
              <a:buNone/>
            </a:pPr>
            <a:endParaRPr lang="da-DK" sz="2800" dirty="0"/>
          </a:p>
        </p:txBody>
      </p:sp>
      <p:pic>
        <p:nvPicPr>
          <p:cNvPr id="4" name="Billede 3"/>
          <p:cNvPicPr/>
          <p:nvPr/>
        </p:nvPicPr>
        <p:blipFill>
          <a:blip r:embed="rId3" cstate="print">
            <a:extLst>
              <a:ext uri="{28A0092B-C50C-407E-A947-70E740481C1C}">
                <a14:useLocalDpi xmlns:a14="http://schemas.microsoft.com/office/drawing/2010/main" val="0"/>
              </a:ext>
            </a:extLst>
          </a:blip>
          <a:stretch>
            <a:fillRect/>
          </a:stretch>
        </p:blipFill>
        <p:spPr>
          <a:xfrm>
            <a:off x="7401272" y="304305"/>
            <a:ext cx="2040890" cy="694690"/>
          </a:xfrm>
          <a:prstGeom prst="rect">
            <a:avLst/>
          </a:prstGeom>
        </p:spPr>
      </p:pic>
    </p:spTree>
    <p:extLst>
      <p:ext uri="{BB962C8B-B14F-4D97-AF65-F5344CB8AC3E}">
        <p14:creationId xmlns:p14="http://schemas.microsoft.com/office/powerpoint/2010/main" val="23032191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7"/>
            <a:ext cx="8915400" cy="706091"/>
          </a:xfrm>
        </p:spPr>
        <p:txBody>
          <a:bodyPr>
            <a:noAutofit/>
          </a:bodyPr>
          <a:lstStyle/>
          <a:p>
            <a:pPr algn="l"/>
            <a:r>
              <a:rPr lang="da-DK" sz="3600" dirty="0" smtClean="0"/>
              <a:t>Hidtidige aktiviteter</a:t>
            </a:r>
            <a:endParaRPr lang="da-DK" sz="3600" dirty="0"/>
          </a:p>
        </p:txBody>
      </p:sp>
      <p:sp>
        <p:nvSpPr>
          <p:cNvPr id="3" name="Pladsholder til indhold 2"/>
          <p:cNvSpPr>
            <a:spLocks noGrp="1"/>
          </p:cNvSpPr>
          <p:nvPr>
            <p:ph sz="half" idx="1"/>
          </p:nvPr>
        </p:nvSpPr>
        <p:spPr>
          <a:xfrm>
            <a:off x="560512" y="1196752"/>
            <a:ext cx="5040560" cy="4857408"/>
          </a:xfrm>
        </p:spPr>
        <p:txBody>
          <a:bodyPr>
            <a:normAutofit fontScale="77500" lnSpcReduction="20000"/>
          </a:bodyPr>
          <a:lstStyle/>
          <a:p>
            <a:r>
              <a:rPr lang="da-DK" sz="2200" dirty="0"/>
              <a:t>T</a:t>
            </a:r>
            <a:r>
              <a:rPr lang="da-DK" sz="2200" dirty="0" smtClean="0"/>
              <a:t>ilskud på i alt 8,6 mio. kr. til 9 lokale partnerskaber om fremme af energieffektivitet i bygninger – afsluttes i 2018 </a:t>
            </a:r>
          </a:p>
          <a:p>
            <a:endParaRPr lang="da-DK" sz="2200" dirty="0"/>
          </a:p>
          <a:p>
            <a:r>
              <a:rPr lang="da-DK" sz="2200" dirty="0" smtClean="0"/>
              <a:t>Analyse om anvendelse af data til fremme af energieffektivitet og fleksibelt energiforbrug i bygninger. </a:t>
            </a:r>
            <a:r>
              <a:rPr lang="da-DK" sz="2100" dirty="0" smtClean="0"/>
              <a:t>Der peges bl.a. på, at data kan bruges til </a:t>
            </a:r>
          </a:p>
          <a:p>
            <a:pPr marL="446088" lvl="1" indent="0">
              <a:buNone/>
            </a:pPr>
            <a:endParaRPr lang="da-DK" sz="1700" dirty="0"/>
          </a:p>
          <a:p>
            <a:pPr marL="731838" lvl="1" indent="-285750">
              <a:buFont typeface="Wingdings" panose="05000000000000000000" pitchFamily="2" charset="2"/>
              <a:buChar char="Ø"/>
            </a:pPr>
            <a:r>
              <a:rPr lang="da-DK" sz="1700" dirty="0" smtClean="0"/>
              <a:t>Screening af bygninger for potentialer og løsninger  til energieffektiviseringer</a:t>
            </a:r>
          </a:p>
          <a:p>
            <a:pPr marL="731838" lvl="1" indent="-285750">
              <a:buFont typeface="Wingdings" panose="05000000000000000000" pitchFamily="2" charset="2"/>
              <a:buChar char="Ø"/>
            </a:pPr>
            <a:endParaRPr lang="da-DK" sz="1700" dirty="0"/>
          </a:p>
          <a:p>
            <a:pPr marL="731838" lvl="1" indent="-285750">
              <a:buFont typeface="Wingdings" panose="05000000000000000000" pitchFamily="2" charset="2"/>
              <a:buChar char="Ø"/>
            </a:pPr>
            <a:r>
              <a:rPr lang="da-DK" sz="1700" dirty="0" smtClean="0"/>
              <a:t>Energieffektiv drift af bygninger</a:t>
            </a:r>
          </a:p>
          <a:p>
            <a:pPr marL="755128" lvl="1" indent="-285750">
              <a:buFont typeface="Wingdings" panose="05000000000000000000" pitchFamily="2" charset="2"/>
              <a:buChar char="Ø"/>
            </a:pPr>
            <a:endParaRPr lang="da-DK" sz="1700" dirty="0" smtClean="0"/>
          </a:p>
          <a:p>
            <a:pPr marL="469378" lvl="1" indent="0">
              <a:buNone/>
            </a:pPr>
            <a:r>
              <a:rPr lang="da-DK" sz="2100" dirty="0" smtClean="0"/>
              <a:t>Analysen indkredser relevante data, ser på datakvalitet og –tilgængelighed mv. og konkluderer bl.a.,  at der bør igangsættes yderligere analyser af potentialer og barrierer mhp. at styrke beslutningsgrundlaget for den fremadrettede indsats.</a:t>
            </a:r>
            <a:endParaRPr lang="da-DK" sz="2200" dirty="0" smtClean="0"/>
          </a:p>
          <a:p>
            <a:endParaRPr lang="da-DK" sz="2800" dirty="0"/>
          </a:p>
        </p:txBody>
      </p:sp>
      <p:pic>
        <p:nvPicPr>
          <p:cNvPr id="4" name="Billede 3"/>
          <p:cNvPicPr/>
          <p:nvPr/>
        </p:nvPicPr>
        <p:blipFill>
          <a:blip r:embed="rId3" cstate="print">
            <a:extLst>
              <a:ext uri="{28A0092B-C50C-407E-A947-70E740481C1C}">
                <a14:useLocalDpi xmlns:a14="http://schemas.microsoft.com/office/drawing/2010/main" val="0"/>
              </a:ext>
            </a:extLst>
          </a:blip>
          <a:stretch>
            <a:fillRect/>
          </a:stretch>
        </p:blipFill>
        <p:spPr>
          <a:xfrm>
            <a:off x="7401272" y="304305"/>
            <a:ext cx="2040890" cy="694690"/>
          </a:xfrm>
          <a:prstGeom prst="rect">
            <a:avLst/>
          </a:prstGeom>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1282473">
            <a:off x="6221329" y="1479587"/>
            <a:ext cx="2464320" cy="34413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5421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7"/>
            <a:ext cx="8915400" cy="706091"/>
          </a:xfrm>
        </p:spPr>
        <p:txBody>
          <a:bodyPr>
            <a:noAutofit/>
          </a:bodyPr>
          <a:lstStyle/>
          <a:p>
            <a:pPr algn="l"/>
            <a:r>
              <a:rPr lang="da-DK" sz="3600" dirty="0" smtClean="0"/>
              <a:t>Udbud lige nu:</a:t>
            </a:r>
            <a:endParaRPr lang="da-DK" sz="3600" dirty="0"/>
          </a:p>
        </p:txBody>
      </p:sp>
      <p:sp>
        <p:nvSpPr>
          <p:cNvPr id="3" name="Pladsholder til indhold 2"/>
          <p:cNvSpPr>
            <a:spLocks noGrp="1"/>
          </p:cNvSpPr>
          <p:nvPr>
            <p:ph sz="half" idx="1"/>
          </p:nvPr>
        </p:nvSpPr>
        <p:spPr>
          <a:xfrm>
            <a:off x="560512" y="1196752"/>
            <a:ext cx="8778180" cy="4857408"/>
          </a:xfrm>
        </p:spPr>
        <p:txBody>
          <a:bodyPr>
            <a:normAutofit fontScale="70000" lnSpcReduction="20000"/>
          </a:bodyPr>
          <a:lstStyle/>
          <a:p>
            <a:pPr marL="469378" lvl="1" indent="0">
              <a:buNone/>
            </a:pPr>
            <a:endParaRPr lang="da-DK" sz="2400" dirty="0"/>
          </a:p>
          <a:p>
            <a:pPr marL="812278" lvl="1" indent="-342900">
              <a:buFont typeface="Wingdings" panose="05000000000000000000" pitchFamily="2" charset="2"/>
              <a:buChar char="q"/>
            </a:pPr>
            <a:r>
              <a:rPr lang="da-DK" sz="2400" dirty="0" smtClean="0"/>
              <a:t>Tilskudspulje udbudt juni 2017 på ca. 7 mio. kr. til udviklings- og demonstrationsprojekter om metoder og 1. generationsværktøjer for udnyttelse af data til fremme af energieffektivisering og fleksibelt energiforbrug i bygninger (afsluttes ultimo 2019)</a:t>
            </a:r>
          </a:p>
          <a:p>
            <a:pPr marL="469378" lvl="1" indent="0">
              <a:buNone/>
            </a:pPr>
            <a:endParaRPr lang="da-DK" sz="2400" dirty="0" smtClean="0"/>
          </a:p>
          <a:p>
            <a:pPr marL="469378" lvl="1" indent="0">
              <a:buNone/>
            </a:pPr>
            <a:r>
              <a:rPr lang="da-DK" sz="2400" dirty="0" smtClean="0"/>
              <a:t>En række potentialeanalyser af følgende emner:</a:t>
            </a:r>
          </a:p>
          <a:p>
            <a:pPr marL="469378" lvl="1" indent="0">
              <a:buNone/>
            </a:pPr>
            <a:endParaRPr lang="da-DK" sz="2400" dirty="0" smtClean="0"/>
          </a:p>
          <a:p>
            <a:pPr marL="812278" lvl="1" indent="-342900">
              <a:buFont typeface="Wingdings" panose="05000000000000000000" pitchFamily="2" charset="2"/>
              <a:buChar char="q"/>
            </a:pPr>
            <a:r>
              <a:rPr lang="da-DK" sz="2400" b="1" dirty="0" smtClean="0">
                <a:solidFill>
                  <a:srgbClr val="00B0F0"/>
                </a:solidFill>
              </a:rPr>
              <a:t>Gevinster ved </a:t>
            </a:r>
            <a:r>
              <a:rPr lang="da-DK" sz="2400" b="1" dirty="0" smtClean="0">
                <a:solidFill>
                  <a:srgbClr val="FF0000"/>
                </a:solidFill>
              </a:rPr>
              <a:t>anvendelse af data og digitalisering til fremme af energieffektivitet og fleksibelt energiforbrug i bygninger (afsluttes marts 2018)</a:t>
            </a:r>
          </a:p>
          <a:p>
            <a:pPr marL="469378" lvl="1" indent="0">
              <a:buNone/>
            </a:pPr>
            <a:endParaRPr lang="da-DK" sz="2400" b="1" dirty="0" smtClean="0">
              <a:solidFill>
                <a:srgbClr val="FF0000"/>
              </a:solidFill>
            </a:endParaRPr>
          </a:p>
          <a:p>
            <a:pPr marL="812278" lvl="1" indent="-342900">
              <a:buFont typeface="Wingdings" panose="05000000000000000000" pitchFamily="2" charset="2"/>
              <a:buChar char="q"/>
            </a:pPr>
            <a:r>
              <a:rPr lang="da-DK" sz="2400" dirty="0"/>
              <a:t>Udvikling af datainfrastruktur som grundlag for bedre dataudnyttelse (afsluttes januar 2018)</a:t>
            </a:r>
          </a:p>
          <a:p>
            <a:pPr marL="812278" lvl="1" indent="-342900">
              <a:buFont typeface="Wingdings" panose="05000000000000000000" pitchFamily="2" charset="2"/>
              <a:buChar char="q"/>
            </a:pPr>
            <a:endParaRPr lang="da-DK" sz="2400" dirty="0" smtClean="0"/>
          </a:p>
          <a:p>
            <a:pPr marL="812278" lvl="1" indent="-342900">
              <a:buFont typeface="Wingdings" panose="05000000000000000000" pitchFamily="2" charset="2"/>
              <a:buChar char="q"/>
            </a:pPr>
            <a:r>
              <a:rPr lang="da-DK" sz="2400" dirty="0" smtClean="0"/>
              <a:t>Samspil mellem bygninger og det smarte energisystem (afsluttes marts 2018)</a:t>
            </a:r>
          </a:p>
          <a:p>
            <a:pPr marL="469378" lvl="1" indent="0">
              <a:buNone/>
            </a:pPr>
            <a:endParaRPr lang="da-DK" sz="2400" dirty="0" smtClean="0"/>
          </a:p>
          <a:p>
            <a:pPr marL="812278" lvl="1" indent="-342900">
              <a:buFont typeface="Wingdings" panose="05000000000000000000" pitchFamily="2" charset="2"/>
              <a:buChar char="q"/>
            </a:pPr>
            <a:r>
              <a:rPr lang="da-DK" sz="2400" dirty="0" smtClean="0"/>
              <a:t>Anvendelse af data til energieffektivisering i bygninger, kommuner og regioner (afsluttes februar 2018)</a:t>
            </a:r>
          </a:p>
          <a:p>
            <a:pPr marL="812278" lvl="1" indent="-342900">
              <a:buFont typeface="Wingdings" panose="05000000000000000000" pitchFamily="2" charset="2"/>
              <a:buChar char="q"/>
            </a:pPr>
            <a:endParaRPr lang="da-DK" sz="2400" dirty="0" smtClean="0"/>
          </a:p>
          <a:p>
            <a:pPr marL="812278" lvl="1" indent="-342900">
              <a:buFont typeface="Wingdings" panose="05000000000000000000" pitchFamily="2" charset="2"/>
              <a:buChar char="q"/>
            </a:pPr>
            <a:endParaRPr lang="da-DK" sz="2400" dirty="0" smtClean="0"/>
          </a:p>
          <a:p>
            <a:pPr marL="469378" lvl="1" indent="0">
              <a:buNone/>
            </a:pPr>
            <a:endParaRPr lang="da-DK" sz="2400" dirty="0" smtClean="0"/>
          </a:p>
        </p:txBody>
      </p:sp>
      <p:pic>
        <p:nvPicPr>
          <p:cNvPr id="4" name="Billede 3"/>
          <p:cNvPicPr/>
          <p:nvPr/>
        </p:nvPicPr>
        <p:blipFill>
          <a:blip r:embed="rId3" cstate="print">
            <a:extLst>
              <a:ext uri="{28A0092B-C50C-407E-A947-70E740481C1C}">
                <a14:useLocalDpi xmlns:a14="http://schemas.microsoft.com/office/drawing/2010/main" val="0"/>
              </a:ext>
            </a:extLst>
          </a:blip>
          <a:stretch>
            <a:fillRect/>
          </a:stretch>
        </p:blipFill>
        <p:spPr>
          <a:xfrm>
            <a:off x="7401272" y="304305"/>
            <a:ext cx="2040890" cy="694690"/>
          </a:xfrm>
          <a:prstGeom prst="rect">
            <a:avLst/>
          </a:prstGeom>
        </p:spPr>
      </p:pic>
    </p:spTree>
    <p:extLst>
      <p:ext uri="{BB962C8B-B14F-4D97-AF65-F5344CB8AC3E}">
        <p14:creationId xmlns:p14="http://schemas.microsoft.com/office/powerpoint/2010/main" val="16723240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7"/>
            <a:ext cx="8922196" cy="922115"/>
          </a:xfrm>
        </p:spPr>
        <p:txBody>
          <a:bodyPr/>
          <a:lstStyle/>
          <a:p>
            <a:pPr algn="l"/>
            <a:r>
              <a:rPr lang="da-DK" dirty="0" smtClean="0"/>
              <a:t>Hvorfor analyse af gevinster?</a:t>
            </a:r>
            <a:endParaRPr lang="da-DK" dirty="0"/>
          </a:p>
        </p:txBody>
      </p:sp>
      <p:sp>
        <p:nvSpPr>
          <p:cNvPr id="3" name="Pladsholder til indhold 2"/>
          <p:cNvSpPr>
            <a:spLocks noGrp="1"/>
          </p:cNvSpPr>
          <p:nvPr>
            <p:ph sz="half" idx="1"/>
          </p:nvPr>
        </p:nvSpPr>
        <p:spPr>
          <a:xfrm>
            <a:off x="495300" y="1200152"/>
            <a:ext cx="9066212" cy="4821136"/>
          </a:xfrm>
        </p:spPr>
        <p:txBody>
          <a:bodyPr>
            <a:normAutofit/>
          </a:bodyPr>
          <a:lstStyle/>
          <a:p>
            <a:pPr marL="0" indent="0">
              <a:buNone/>
            </a:pPr>
            <a:r>
              <a:rPr lang="da-DK" sz="1400" dirty="0" smtClean="0"/>
              <a:t>De overordnede mål er, at energianvendelsen i bygninger skal effektiviseres, og bygninger skal være aktive medspillere i det smarte energisystem.</a:t>
            </a:r>
          </a:p>
          <a:p>
            <a:pPr marL="0" indent="0">
              <a:buNone/>
            </a:pPr>
            <a:endParaRPr lang="da-DK" sz="1400" dirty="0"/>
          </a:p>
          <a:p>
            <a:pPr marL="0" indent="0">
              <a:buNone/>
            </a:pPr>
            <a:r>
              <a:rPr lang="da-DK" sz="1400" dirty="0" smtClean="0"/>
              <a:t>Udfordringer?</a:t>
            </a:r>
          </a:p>
          <a:p>
            <a:r>
              <a:rPr lang="da-DK" sz="1200" dirty="0" smtClean="0"/>
              <a:t>Analyser viser, at der er store potentialer for energieffektiviseringer, som ikke realiseres af sig selv</a:t>
            </a:r>
          </a:p>
          <a:p>
            <a:r>
              <a:rPr lang="da-DK" sz="1200" dirty="0" smtClean="0"/>
              <a:t>Regler i Bygningsreglement kan være svære at overskue, og der kan være udfordringer med efterlevelsen</a:t>
            </a:r>
          </a:p>
          <a:p>
            <a:r>
              <a:rPr lang="da-DK" sz="1200" dirty="0" smtClean="0"/>
              <a:t>Rådgivning om energibesparelser kan være behæftet med fejl og mangler</a:t>
            </a:r>
          </a:p>
          <a:p>
            <a:r>
              <a:rPr lang="da-DK" sz="1200" dirty="0" smtClean="0"/>
              <a:t>Mange bygningsejere føler, at energieffektiviseringer (og rådgivning) koster for meget</a:t>
            </a:r>
          </a:p>
          <a:p>
            <a:r>
              <a:rPr lang="da-DK" sz="1200" dirty="0" smtClean="0"/>
              <a:t>Efterhånden som bygninger bliver mere effektive bliver gabet mellem det forventede energiforbrug og det faktiske energiforbrug relativt større, hvilket primært skyldes brugeradfærd, hvor energibesparelsen omsættes i </a:t>
            </a:r>
            <a:r>
              <a:rPr lang="da-DK" sz="1200" dirty="0"/>
              <a:t>bedre komfort (reboundeffekten)</a:t>
            </a:r>
            <a:endParaRPr lang="da-DK" sz="1200" dirty="0" smtClean="0"/>
          </a:p>
          <a:p>
            <a:r>
              <a:rPr lang="da-DK" sz="1200" dirty="0" smtClean="0"/>
              <a:t>Analyser viser, at ny teknologi i bygninger kan have udfordringer i forhold til at få forskellige komponenter til at spille sammen</a:t>
            </a:r>
          </a:p>
          <a:p>
            <a:pPr marL="0" indent="0">
              <a:buNone/>
            </a:pPr>
            <a:endParaRPr lang="da-DK" sz="1400" dirty="0" smtClean="0"/>
          </a:p>
          <a:p>
            <a:pPr marL="0" indent="0">
              <a:buNone/>
            </a:pPr>
            <a:r>
              <a:rPr lang="da-DK" sz="1400" dirty="0" smtClean="0"/>
              <a:t>Hypotese bag initiativet: </a:t>
            </a:r>
            <a:r>
              <a:rPr lang="da-DK" sz="1400" dirty="0"/>
              <a:t>D</a:t>
            </a:r>
            <a:r>
              <a:rPr lang="da-DK" sz="1400" dirty="0" smtClean="0"/>
              <a:t>ata og digitalisering kan afhjælpe</a:t>
            </a:r>
          </a:p>
          <a:p>
            <a:r>
              <a:rPr lang="da-DK" sz="1200" dirty="0"/>
              <a:t>Rambøll-analysen siger: Ja, det er korrekt – data kan fremme effektivisering (i særdeleshed) via bedre screeningsværktøjer </a:t>
            </a:r>
            <a:r>
              <a:rPr lang="da-DK" sz="1200" dirty="0" smtClean="0"/>
              <a:t>og </a:t>
            </a:r>
            <a:r>
              <a:rPr lang="da-DK" sz="1200" dirty="0"/>
              <a:t>effektiv drift. Men det koster penge at skabe forudsætningerne </a:t>
            </a:r>
            <a:r>
              <a:rPr lang="da-DK" sz="1200" dirty="0" smtClean="0"/>
              <a:t>for </a:t>
            </a:r>
            <a:r>
              <a:rPr lang="da-DK" sz="1200" dirty="0"/>
              <a:t>anvendelsen af data. Og </a:t>
            </a:r>
            <a:r>
              <a:rPr lang="da-DK" sz="1200" dirty="0" smtClean="0"/>
              <a:t>vi har brug for mere viden om, hvad der virker, og hvordan det kan gøres ”enkelt” at få adgang til data.</a:t>
            </a:r>
            <a:endParaRPr lang="da-DK" sz="1200" dirty="0"/>
          </a:p>
          <a:p>
            <a:r>
              <a:rPr lang="da-DK" sz="1200" dirty="0" smtClean="0"/>
              <a:t>Som del af det igangsættes potentialeanalyse vedr. opbygning af en datainfrastruktur mhp. kombination </a:t>
            </a:r>
            <a:r>
              <a:rPr lang="da-DK" sz="1200" dirty="0"/>
              <a:t>af data</a:t>
            </a:r>
          </a:p>
          <a:p>
            <a:r>
              <a:rPr lang="da-DK" sz="1200" dirty="0" smtClean="0">
                <a:solidFill>
                  <a:srgbClr val="FF0000"/>
                </a:solidFill>
              </a:rPr>
              <a:t>Og gevinstanalysen vedr. dataanvendelse </a:t>
            </a:r>
            <a:r>
              <a:rPr lang="da-DK" sz="1200" dirty="0" err="1" smtClean="0">
                <a:solidFill>
                  <a:srgbClr val="FF0000"/>
                </a:solidFill>
              </a:rPr>
              <a:t>ifm</a:t>
            </a:r>
            <a:r>
              <a:rPr lang="da-DK" sz="1200" dirty="0" smtClean="0">
                <a:solidFill>
                  <a:srgbClr val="FF0000"/>
                </a:solidFill>
              </a:rPr>
              <a:t>. energieffektivisering og fleksibelt energiforbrug i bygninger med særlig fokus på screening og drift.</a:t>
            </a:r>
            <a:endParaRPr lang="da-DK" sz="1200" dirty="0">
              <a:solidFill>
                <a:srgbClr val="FF0000"/>
              </a:solidFill>
            </a:endParaRPr>
          </a:p>
          <a:p>
            <a:endParaRPr lang="da-DK" sz="1400" dirty="0"/>
          </a:p>
        </p:txBody>
      </p:sp>
    </p:spTree>
    <p:extLst>
      <p:ext uri="{BB962C8B-B14F-4D97-AF65-F5344CB8AC3E}">
        <p14:creationId xmlns:p14="http://schemas.microsoft.com/office/powerpoint/2010/main" val="2308141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a-DK" sz="3200" dirty="0" smtClean="0"/>
              <a:t>Hvad skal analysen omfatte?</a:t>
            </a:r>
            <a:endParaRPr lang="da-DK" sz="3200" dirty="0"/>
          </a:p>
        </p:txBody>
      </p:sp>
      <p:sp>
        <p:nvSpPr>
          <p:cNvPr id="3" name="Pladsholder til indhold 2"/>
          <p:cNvSpPr>
            <a:spLocks noGrp="1"/>
          </p:cNvSpPr>
          <p:nvPr>
            <p:ph sz="half" idx="1"/>
          </p:nvPr>
        </p:nvSpPr>
        <p:spPr>
          <a:xfrm>
            <a:off x="495300" y="1200152"/>
            <a:ext cx="8922196" cy="4965152"/>
          </a:xfrm>
        </p:spPr>
        <p:txBody>
          <a:bodyPr>
            <a:normAutofit lnSpcReduction="10000"/>
          </a:bodyPr>
          <a:lstStyle/>
          <a:p>
            <a:pPr marL="0" indent="0">
              <a:buNone/>
            </a:pPr>
            <a:r>
              <a:rPr lang="da-DK" sz="1600" b="1" dirty="0" smtClean="0"/>
              <a:t>Analysen skal være forholdsvis bred:</a:t>
            </a:r>
          </a:p>
          <a:p>
            <a:pPr lvl="1"/>
            <a:r>
              <a:rPr lang="da-DK" sz="1400" dirty="0" smtClean="0"/>
              <a:t>Mulige anvendelsesområder/forretningsmodeller, hvor data kan fremme energieffektivisering mv. </a:t>
            </a:r>
          </a:p>
          <a:p>
            <a:pPr lvl="2"/>
            <a:r>
              <a:rPr lang="da-DK" sz="1200" dirty="0" smtClean="0"/>
              <a:t>beslutningsstøtte i forskellige sammenhænge, synliggørelse af potentialer i markedet, etablering af nye markedsmodeller)</a:t>
            </a:r>
          </a:p>
          <a:p>
            <a:pPr lvl="1"/>
            <a:r>
              <a:rPr lang="da-DK" sz="1400" dirty="0" smtClean="0"/>
              <a:t>Mulig vifte </a:t>
            </a:r>
            <a:r>
              <a:rPr lang="da-DK" sz="1400" dirty="0"/>
              <a:t>af </a:t>
            </a:r>
            <a:r>
              <a:rPr lang="da-DK" sz="1400" dirty="0" err="1"/>
              <a:t>benefits</a:t>
            </a:r>
            <a:r>
              <a:rPr lang="da-DK" sz="1400" dirty="0"/>
              <a:t> (økonomi, kvalitet, indeklima, mv.)</a:t>
            </a:r>
          </a:p>
          <a:p>
            <a:pPr lvl="1"/>
            <a:r>
              <a:rPr lang="da-DK" sz="1400" dirty="0"/>
              <a:t>Beskrivelse af </a:t>
            </a:r>
            <a:r>
              <a:rPr lang="da-DK" sz="1400" dirty="0" smtClean="0"/>
              <a:t>relevante målgrupper/aktører </a:t>
            </a:r>
            <a:r>
              <a:rPr lang="da-DK" sz="1400" dirty="0"/>
              <a:t>og </a:t>
            </a:r>
            <a:r>
              <a:rPr lang="da-DK" sz="1400" dirty="0" err="1"/>
              <a:t>benefits</a:t>
            </a:r>
            <a:r>
              <a:rPr lang="da-DK" sz="1400" dirty="0"/>
              <a:t> for de enkelte aktører</a:t>
            </a:r>
          </a:p>
          <a:p>
            <a:pPr lvl="1"/>
            <a:r>
              <a:rPr lang="da-DK" sz="1400" dirty="0"/>
              <a:t>Vurdere potentialer, dvs. sætte tal på </a:t>
            </a:r>
            <a:r>
              <a:rPr lang="da-DK" sz="1400" dirty="0" err="1"/>
              <a:t>benefits</a:t>
            </a:r>
            <a:endParaRPr lang="da-DK" sz="1400" dirty="0"/>
          </a:p>
          <a:p>
            <a:pPr lvl="1"/>
            <a:r>
              <a:rPr lang="da-DK" sz="1400" dirty="0"/>
              <a:t>Vurdere barrierer/forudsætninger for realisering af </a:t>
            </a:r>
            <a:r>
              <a:rPr lang="da-DK" sz="1400" dirty="0" err="1"/>
              <a:t>benefits</a:t>
            </a:r>
            <a:r>
              <a:rPr lang="da-DK" sz="1400" dirty="0"/>
              <a:t> (skal ikke medtage spørgsmål om infrastruktur for data</a:t>
            </a:r>
            <a:r>
              <a:rPr lang="da-DK" sz="1400" dirty="0" smtClean="0"/>
              <a:t>)</a:t>
            </a:r>
          </a:p>
          <a:p>
            <a:pPr marL="536433" lvl="1" indent="0">
              <a:buNone/>
            </a:pPr>
            <a:endParaRPr lang="da-DK" sz="1400" dirty="0" smtClean="0"/>
          </a:p>
          <a:p>
            <a:pPr marL="0" indent="0">
              <a:buNone/>
            </a:pPr>
            <a:r>
              <a:rPr lang="da-DK" sz="1600" dirty="0" smtClean="0"/>
              <a:t>Analysens forudsætninger skal klart fremgå, herunder i form af f.eks. scenarier </a:t>
            </a:r>
            <a:r>
              <a:rPr lang="da-DK" sz="1600" dirty="0"/>
              <a:t>(realiserbare) </a:t>
            </a:r>
            <a:r>
              <a:rPr lang="da-DK" sz="1600" dirty="0" smtClean="0"/>
              <a:t>opsat på </a:t>
            </a:r>
            <a:r>
              <a:rPr lang="da-DK" sz="1600" dirty="0"/>
              <a:t>baggrund af Rambøll-rapport eller andet, </a:t>
            </a:r>
            <a:r>
              <a:rPr lang="da-DK" sz="1600" dirty="0" smtClean="0"/>
              <a:t>f.eks.;</a:t>
            </a:r>
            <a:endParaRPr lang="da-DK" sz="1600" dirty="0"/>
          </a:p>
          <a:p>
            <a:pPr marL="822183" lvl="3" indent="-285750"/>
            <a:r>
              <a:rPr lang="da-DK" sz="1400" dirty="0" smtClean="0"/>
              <a:t>at det forudsættes, at der er mange </a:t>
            </a:r>
            <a:r>
              <a:rPr lang="da-DK" sz="1400" dirty="0"/>
              <a:t>data er til rådighed og nem </a:t>
            </a:r>
            <a:r>
              <a:rPr lang="da-DK" sz="1400" dirty="0" smtClean="0"/>
              <a:t>adgang,</a:t>
            </a:r>
            <a:endParaRPr lang="da-DK" sz="1400" dirty="0"/>
          </a:p>
          <a:p>
            <a:pPr marL="822183" lvl="3" indent="-285750"/>
            <a:r>
              <a:rPr lang="da-DK" sz="1400" dirty="0" smtClean="0"/>
              <a:t>at det forudsættes, at der er få </a:t>
            </a:r>
            <a:r>
              <a:rPr lang="da-DK" sz="1400" dirty="0"/>
              <a:t>data og besværlig </a:t>
            </a:r>
            <a:r>
              <a:rPr lang="da-DK" sz="1400" dirty="0" smtClean="0"/>
              <a:t>adgang,</a:t>
            </a:r>
            <a:endParaRPr lang="da-DK" sz="1400" dirty="0"/>
          </a:p>
          <a:p>
            <a:pPr marL="822183" lvl="3" indent="-285750"/>
            <a:r>
              <a:rPr lang="da-DK" sz="1400" dirty="0" smtClean="0"/>
              <a:t>at noget midt </a:t>
            </a:r>
            <a:r>
              <a:rPr lang="da-DK" sz="1400" dirty="0"/>
              <a:t>i </a:t>
            </a:r>
            <a:r>
              <a:rPr lang="da-DK" sz="1400" dirty="0" smtClean="0"/>
              <a:t>mellem forudsættes.</a:t>
            </a:r>
            <a:endParaRPr lang="da-DK" sz="1400" dirty="0"/>
          </a:p>
          <a:p>
            <a:pPr marL="0" indent="0">
              <a:buNone/>
            </a:pPr>
            <a:endParaRPr lang="da-DK" sz="1600" b="1" dirty="0" smtClean="0"/>
          </a:p>
          <a:p>
            <a:pPr marL="0" indent="0">
              <a:buNone/>
            </a:pPr>
            <a:r>
              <a:rPr lang="da-DK" sz="1600" b="1" dirty="0" smtClean="0"/>
              <a:t>Analysens resultater skal munde ud i:</a:t>
            </a:r>
          </a:p>
          <a:p>
            <a:r>
              <a:rPr lang="da-DK" sz="1600" dirty="0" smtClean="0"/>
              <a:t>Sammenfatning </a:t>
            </a:r>
            <a:r>
              <a:rPr lang="da-DK" sz="1600" dirty="0"/>
              <a:t>af </a:t>
            </a:r>
            <a:r>
              <a:rPr lang="da-DK" sz="1600" dirty="0" err="1"/>
              <a:t>benefits</a:t>
            </a:r>
            <a:r>
              <a:rPr lang="da-DK" sz="1600" dirty="0"/>
              <a:t> på makroniveau </a:t>
            </a:r>
          </a:p>
          <a:p>
            <a:pPr marL="402325" lvl="3" indent="-402325">
              <a:buFont typeface="Arial" panose="020B0604020202020204" pitchFamily="34" charset="0"/>
              <a:buChar char="•"/>
            </a:pPr>
            <a:r>
              <a:rPr lang="da-DK" sz="1600" dirty="0" smtClean="0"/>
              <a:t>Udarbejdelse </a:t>
            </a:r>
            <a:r>
              <a:rPr lang="da-DK" sz="1600" dirty="0"/>
              <a:t>af pædagogisk PP-præsentation af forudsætninger og konklusioner </a:t>
            </a:r>
          </a:p>
          <a:p>
            <a:pPr marL="822183" lvl="3" indent="-285750"/>
            <a:endParaRPr lang="da-DK" sz="1400" dirty="0" smtClean="0"/>
          </a:p>
        </p:txBody>
      </p:sp>
    </p:spTree>
    <p:extLst>
      <p:ext uri="{BB962C8B-B14F-4D97-AF65-F5344CB8AC3E}">
        <p14:creationId xmlns:p14="http://schemas.microsoft.com/office/powerpoint/2010/main" val="748520630"/>
      </p:ext>
    </p:extLst>
  </p:cSld>
  <p:clrMapOvr>
    <a:masterClrMapping/>
  </p:clrMapOvr>
</p:sld>
</file>

<file path=ppt/theme/theme1.xml><?xml version="1.0" encoding="utf-8"?>
<a:theme xmlns:a="http://schemas.openxmlformats.org/drawingml/2006/main" name="Kontortema">
  <a:themeElements>
    <a:clrScheme name="Horisont">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13228</TotalTime>
  <Words>1002</Words>
  <Application>Microsoft Office PowerPoint</Application>
  <PresentationFormat>A4 (210 x 297 mm)</PresentationFormat>
  <Paragraphs>118</Paragraphs>
  <Slides>12</Slides>
  <Notes>10</Notes>
  <HiddenSlides>0</HiddenSlides>
  <MMClips>0</MMClips>
  <ScaleCrop>false</ScaleCrop>
  <HeadingPairs>
    <vt:vector size="4" baseType="variant">
      <vt:variant>
        <vt:lpstr>Tema</vt:lpstr>
      </vt:variant>
      <vt:variant>
        <vt:i4>1</vt:i4>
      </vt:variant>
      <vt:variant>
        <vt:lpstr>Diastitler</vt:lpstr>
      </vt:variant>
      <vt:variant>
        <vt:i4>12</vt:i4>
      </vt:variant>
    </vt:vector>
  </HeadingPairs>
  <TitlesOfParts>
    <vt:vector size="13" baseType="lpstr">
      <vt:lpstr>Kontortema</vt:lpstr>
      <vt:lpstr>PowerPoint-præsentation</vt:lpstr>
      <vt:lpstr>Program for mødet</vt:lpstr>
      <vt:lpstr>Baggrund for ordningen</vt:lpstr>
      <vt:lpstr>Puljens formål</vt:lpstr>
      <vt:lpstr>Puljens udmøntning</vt:lpstr>
      <vt:lpstr>Hidtidige aktiviteter</vt:lpstr>
      <vt:lpstr>Udbud lige nu:</vt:lpstr>
      <vt:lpstr>Hvorfor analyse af gevinster?</vt:lpstr>
      <vt:lpstr>Hvad skal analysen omfatte?</vt:lpstr>
      <vt:lpstr>Proces</vt:lpstr>
      <vt:lpstr>Tilbud og vurdering</vt:lpstr>
      <vt:lpstr>PowerPoint-præsentation</vt:lpstr>
    </vt:vector>
  </TitlesOfParts>
  <Company>Energistyrelsen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Mette Odgaard Mylin</dc:creator>
  <cp:lastModifiedBy>Hanne Lind Mortensen</cp:lastModifiedBy>
  <cp:revision>613</cp:revision>
  <cp:lastPrinted>2017-09-11T17:13:41Z</cp:lastPrinted>
  <dcterms:created xsi:type="dcterms:W3CDTF">2010-10-01T06:32:28Z</dcterms:created>
  <dcterms:modified xsi:type="dcterms:W3CDTF">2017-09-11T17:19:33Z</dcterms:modified>
</cp:coreProperties>
</file>